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7b115badb34c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119ebf1f54a47"/>
  </p:sldMasterIdLst>
  <p:sldIdLst>
    <p:sldId xmlns:r="http://schemas.openxmlformats.org/officeDocument/2006/relationships" id="256" r:id="Rcef67be2edf643af"/>
    <p:sldId xmlns:r="http://schemas.openxmlformats.org/officeDocument/2006/relationships" id="257" r:id="R7d170b5d31f7498b"/>
    <p:sldId xmlns:r="http://schemas.openxmlformats.org/officeDocument/2006/relationships" id="258" r:id="Rd71936c3bcfe47fd"/>
    <p:sldId xmlns:r="http://schemas.openxmlformats.org/officeDocument/2006/relationships" id="259" r:id="R61c1075a2a3d4606"/>
    <p:sldId xmlns:r="http://schemas.openxmlformats.org/officeDocument/2006/relationships" id="260" r:id="Ra0411eed2e7a429b"/>
    <p:sldId xmlns:r="http://schemas.openxmlformats.org/officeDocument/2006/relationships" id="261" r:id="R397fa84517d94e6f"/>
    <p:sldId xmlns:r="http://schemas.openxmlformats.org/officeDocument/2006/relationships" id="262" r:id="Rd0e276410ec2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119ebf1f54a47" /><Relationship Type="http://schemas.openxmlformats.org/officeDocument/2006/relationships/slide" Target="/ppt/slides/slide1.xml" Id="Rcef67be2edf643af" /><Relationship Type="http://schemas.openxmlformats.org/officeDocument/2006/relationships/slide" Target="/ppt/slides/slide2.xml" Id="R7d170b5d31f7498b" /><Relationship Type="http://schemas.openxmlformats.org/officeDocument/2006/relationships/slide" Target="/ppt/slides/slide3.xml" Id="Rd71936c3bcfe47fd" /><Relationship Type="http://schemas.openxmlformats.org/officeDocument/2006/relationships/slide" Target="/ppt/slides/slide4.xml" Id="R61c1075a2a3d4606" /><Relationship Type="http://schemas.openxmlformats.org/officeDocument/2006/relationships/slide" Target="/ppt/slides/slide5.xml" Id="Ra0411eed2e7a429b" /><Relationship Type="http://schemas.openxmlformats.org/officeDocument/2006/relationships/slide" Target="/ppt/slides/slide6.xml" Id="R397fa84517d94e6f" /><Relationship Type="http://schemas.openxmlformats.org/officeDocument/2006/relationships/slide" Target="/ppt/slides/slide7.xml" Id="Rd0e276410ec2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879d74edd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d48f2a39f48a2" /><Relationship Type="http://schemas.openxmlformats.org/officeDocument/2006/relationships/theme" Target="/ppt/slideMasters/theme/theme1.xml" Id="Ra04e592df084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d48f2a39f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c76b970d8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f1674f5b7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739ee64743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f77e4f5ef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023bc9e8d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8e01e2584a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0b44eb9ff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