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c98c67d4e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ec7c2b7134f64"/>
  </p:sldMasterIdLst>
  <p:sldIdLst>
    <p:sldId xmlns:r="http://schemas.openxmlformats.org/officeDocument/2006/relationships" id="256" r:id="Rd81f42f96a1c4f4a"/>
    <p:sldId xmlns:r="http://schemas.openxmlformats.org/officeDocument/2006/relationships" id="257" r:id="R74dca7a223dc4c66"/>
    <p:sldId xmlns:r="http://schemas.openxmlformats.org/officeDocument/2006/relationships" id="258" r:id="R0310d31fcff64e97"/>
    <p:sldId xmlns:r="http://schemas.openxmlformats.org/officeDocument/2006/relationships" id="259" r:id="R48a70c5ec2224472"/>
    <p:sldId xmlns:r="http://schemas.openxmlformats.org/officeDocument/2006/relationships" id="260" r:id="R5312a0fb18134bf8"/>
    <p:sldId xmlns:r="http://schemas.openxmlformats.org/officeDocument/2006/relationships" id="261" r:id="R1a85226826034e9e"/>
    <p:sldId xmlns:r="http://schemas.openxmlformats.org/officeDocument/2006/relationships" id="262" r:id="R866832e67294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ec7c2b7134f64" /><Relationship Type="http://schemas.openxmlformats.org/officeDocument/2006/relationships/slide" Target="/ppt/slides/slide1.xml" Id="Rd81f42f96a1c4f4a" /><Relationship Type="http://schemas.openxmlformats.org/officeDocument/2006/relationships/slide" Target="/ppt/slides/slide2.xml" Id="R74dca7a223dc4c66" /><Relationship Type="http://schemas.openxmlformats.org/officeDocument/2006/relationships/slide" Target="/ppt/slides/slide3.xml" Id="R0310d31fcff64e97" /><Relationship Type="http://schemas.openxmlformats.org/officeDocument/2006/relationships/slide" Target="/ppt/slides/slide4.xml" Id="R48a70c5ec2224472" /><Relationship Type="http://schemas.openxmlformats.org/officeDocument/2006/relationships/slide" Target="/ppt/slides/slide5.xml" Id="R5312a0fb18134bf8" /><Relationship Type="http://schemas.openxmlformats.org/officeDocument/2006/relationships/slide" Target="/ppt/slides/slide6.xml" Id="R1a85226826034e9e" /><Relationship Type="http://schemas.openxmlformats.org/officeDocument/2006/relationships/slide" Target="/ppt/slides/slide7.xml" Id="R866832e67294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208d9c4a9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b43d3a4d4a4f" /><Relationship Type="http://schemas.openxmlformats.org/officeDocument/2006/relationships/theme" Target="/ppt/slideMasters/theme/theme1.xml" Id="Re4c429157c7d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fb43d3a4d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33f05b38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583c8d30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69eb751e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1d6fd34b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58944e3e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0eef9ca4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ac2d1dc6b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JONAS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