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4b26ad207642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de8edd28964c6b"/>
  </p:sldMasterIdLst>
  <p:sldIdLst>
    <p:sldId xmlns:r="http://schemas.openxmlformats.org/officeDocument/2006/relationships" id="256" r:id="R809c5cee7ee549d5"/>
    <p:sldId xmlns:r="http://schemas.openxmlformats.org/officeDocument/2006/relationships" id="257" r:id="Re54d6ae53d3b453c"/>
    <p:sldId xmlns:r="http://schemas.openxmlformats.org/officeDocument/2006/relationships" id="258" r:id="Rdcdb9a0161854648"/>
    <p:sldId xmlns:r="http://schemas.openxmlformats.org/officeDocument/2006/relationships" id="259" r:id="Red7dce90744a40f4"/>
    <p:sldId xmlns:r="http://schemas.openxmlformats.org/officeDocument/2006/relationships" id="260" r:id="Rdbc880265cf04322"/>
    <p:sldId xmlns:r="http://schemas.openxmlformats.org/officeDocument/2006/relationships" id="261" r:id="R5057fc9869f84fc6"/>
    <p:sldId xmlns:r="http://schemas.openxmlformats.org/officeDocument/2006/relationships" id="262" r:id="R408df524951046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de8edd28964c6b" /><Relationship Type="http://schemas.openxmlformats.org/officeDocument/2006/relationships/slide" Target="/ppt/slides/slide1.xml" Id="R809c5cee7ee549d5" /><Relationship Type="http://schemas.openxmlformats.org/officeDocument/2006/relationships/slide" Target="/ppt/slides/slide2.xml" Id="Re54d6ae53d3b453c" /><Relationship Type="http://schemas.openxmlformats.org/officeDocument/2006/relationships/slide" Target="/ppt/slides/slide3.xml" Id="Rdcdb9a0161854648" /><Relationship Type="http://schemas.openxmlformats.org/officeDocument/2006/relationships/slide" Target="/ppt/slides/slide4.xml" Id="Red7dce90744a40f4" /><Relationship Type="http://schemas.openxmlformats.org/officeDocument/2006/relationships/slide" Target="/ppt/slides/slide5.xml" Id="Rdbc880265cf04322" /><Relationship Type="http://schemas.openxmlformats.org/officeDocument/2006/relationships/slide" Target="/ppt/slides/slide6.xml" Id="R5057fc9869f84fc6" /><Relationship Type="http://schemas.openxmlformats.org/officeDocument/2006/relationships/slide" Target="/ppt/slides/slide7.xml" Id="R408df524951046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15de22629943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bd4d0ea804ff0" /><Relationship Type="http://schemas.openxmlformats.org/officeDocument/2006/relationships/theme" Target="/ppt/slideMasters/theme/theme1.xml" Id="Re70d203a76f142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4bd4d0ea804f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45601cdb04d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19ff55bf342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1bc818ab7b4b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722e5048e645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bb8dc4d11642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ce07d8a0e4b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50499c0b2c43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VERTE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VERTE HOLDING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−49 673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−49 673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3 546 121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3 584 808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FILICINAE HOLDING AS  –  32,0 %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BDRIFT AS  –  19,6 %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 VILLEMANN NIELSEN  –  10,7 %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KARL RICHARD HANDKE  –  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KERSTIN SCHULZE PIRSKANEN  –  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KNUDSENGÅRDEN AS  –  7,8 %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Løkkeveien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9510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927 984 059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VERTE HOLDING AS</a:t>
            </a:r>
          </a:p>
        </p:txBody>
      </p:sp>
    </p:spTree>
  </p:cSld>
  <p:clrMapOvr>
    <a:masterClrMapping xmlns:a="http://schemas.openxmlformats.org/drawingml/2006/main"/>
  </p:clrMapOvr>
</p:sld>
</file>