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068c6104ed48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130e6f1a714d03"/>
  </p:sldMasterIdLst>
  <p:sldIdLst>
    <p:sldId xmlns:r="http://schemas.openxmlformats.org/officeDocument/2006/relationships" id="256" r:id="Re88e1c9c5485407c"/>
    <p:sldId xmlns:r="http://schemas.openxmlformats.org/officeDocument/2006/relationships" id="257" r:id="Rda0b91c43c714513"/>
    <p:sldId xmlns:r="http://schemas.openxmlformats.org/officeDocument/2006/relationships" id="258" r:id="Rf0e24f2f05394860"/>
    <p:sldId xmlns:r="http://schemas.openxmlformats.org/officeDocument/2006/relationships" id="259" r:id="R8355f63b145c4cab"/>
    <p:sldId xmlns:r="http://schemas.openxmlformats.org/officeDocument/2006/relationships" id="260" r:id="R7b7151e8bd364a33"/>
    <p:sldId xmlns:r="http://schemas.openxmlformats.org/officeDocument/2006/relationships" id="261" r:id="Re029687ef9954de6"/>
    <p:sldId xmlns:r="http://schemas.openxmlformats.org/officeDocument/2006/relationships" id="262" r:id="R77b9601b2ec644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30e6f1a714d03" /><Relationship Type="http://schemas.openxmlformats.org/officeDocument/2006/relationships/slide" Target="/ppt/slides/slide1.xml" Id="Re88e1c9c5485407c" /><Relationship Type="http://schemas.openxmlformats.org/officeDocument/2006/relationships/slide" Target="/ppt/slides/slide2.xml" Id="Rda0b91c43c714513" /><Relationship Type="http://schemas.openxmlformats.org/officeDocument/2006/relationships/slide" Target="/ppt/slides/slide3.xml" Id="Rf0e24f2f05394860" /><Relationship Type="http://schemas.openxmlformats.org/officeDocument/2006/relationships/slide" Target="/ppt/slides/slide4.xml" Id="R8355f63b145c4cab" /><Relationship Type="http://schemas.openxmlformats.org/officeDocument/2006/relationships/slide" Target="/ppt/slides/slide5.xml" Id="R7b7151e8bd364a33" /><Relationship Type="http://schemas.openxmlformats.org/officeDocument/2006/relationships/slide" Target="/ppt/slides/slide6.xml" Id="Re029687ef9954de6" /><Relationship Type="http://schemas.openxmlformats.org/officeDocument/2006/relationships/slide" Target="/ppt/slides/slide7.xml" Id="R77b9601b2ec644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213b528f747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8d1225402494f" /><Relationship Type="http://schemas.openxmlformats.org/officeDocument/2006/relationships/theme" Target="/ppt/slideMasters/theme/theme1.xml" Id="R857fb378d1b24f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a8d122540249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aa4efffc84e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c3002012a4c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1d698958940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94d852d8343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6e8d274d94b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fac4d70e847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a6f0d80574e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CIC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CIC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−9 197 333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−5 107 547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446 113 980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446 696 334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CIC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CIC Hospitality AS, Professor Dahls gate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927 964 708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