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556002e8bb45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e1ed162c194de6"/>
  </p:sldMasterIdLst>
  <p:sldIdLst>
    <p:sldId xmlns:r="http://schemas.openxmlformats.org/officeDocument/2006/relationships" id="256" r:id="R43b87cf74776432a"/>
    <p:sldId xmlns:r="http://schemas.openxmlformats.org/officeDocument/2006/relationships" id="257" r:id="R95ea490d2d4f4ffc"/>
    <p:sldId xmlns:r="http://schemas.openxmlformats.org/officeDocument/2006/relationships" id="258" r:id="R9e859c07cb494b62"/>
    <p:sldId xmlns:r="http://schemas.openxmlformats.org/officeDocument/2006/relationships" id="259" r:id="R46e5c0ef603e4687"/>
    <p:sldId xmlns:r="http://schemas.openxmlformats.org/officeDocument/2006/relationships" id="260" r:id="Rfbd6fdf16f9d45c2"/>
    <p:sldId xmlns:r="http://schemas.openxmlformats.org/officeDocument/2006/relationships" id="261" r:id="R7531207618c945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e1ed162c194de6" /><Relationship Type="http://schemas.openxmlformats.org/officeDocument/2006/relationships/slide" Target="/ppt/slides/slide1.xml" Id="R43b87cf74776432a" /><Relationship Type="http://schemas.openxmlformats.org/officeDocument/2006/relationships/slide" Target="/ppt/slides/slide2.xml" Id="R95ea490d2d4f4ffc" /><Relationship Type="http://schemas.openxmlformats.org/officeDocument/2006/relationships/slide" Target="/ppt/slides/slide3.xml" Id="R9e859c07cb494b62" /><Relationship Type="http://schemas.openxmlformats.org/officeDocument/2006/relationships/slide" Target="/ppt/slides/slide4.xml" Id="R46e5c0ef603e4687" /><Relationship Type="http://schemas.openxmlformats.org/officeDocument/2006/relationships/slide" Target="/ppt/slides/slide5.xml" Id="Rfbd6fdf16f9d45c2" /><Relationship Type="http://schemas.openxmlformats.org/officeDocument/2006/relationships/slide" Target="/ppt/slides/slide6.xml" Id="R7531207618c945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4a300f666549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0060603f44742" /><Relationship Type="http://schemas.openxmlformats.org/officeDocument/2006/relationships/theme" Target="/ppt/slideMasters/theme/theme1.xml" Id="R73034e138b1b43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30060603f447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d9e7fe11542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3c4bcc66745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01b1aab0142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ee0302c674e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232a28d1343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b7370f90e41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CIC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CIC Hospitality AS, Professor Dahls gate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927 964 708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CIC GROUP AS</a:t>
            </a:r>
          </a:p>
        </p:txBody>
      </p:sp>
    </p:spTree>
  </p:cSld>
  <p:clrMapOvr>
    <a:masterClrMapping xmlns:a="http://schemas.openxmlformats.org/drawingml/2006/main"/>
  </p:clrMapOvr>
</p:sld>
</file>