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3cc969160448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2f4d602d374993"/>
  </p:sldMasterIdLst>
  <p:sldIdLst>
    <p:sldId xmlns:r="http://schemas.openxmlformats.org/officeDocument/2006/relationships" id="256" r:id="Ra16634d70b7d457e"/>
    <p:sldId xmlns:r="http://schemas.openxmlformats.org/officeDocument/2006/relationships" id="257" r:id="R2b482dd993324932"/>
    <p:sldId xmlns:r="http://schemas.openxmlformats.org/officeDocument/2006/relationships" id="258" r:id="R2bb7fb9d40f84a28"/>
    <p:sldId xmlns:r="http://schemas.openxmlformats.org/officeDocument/2006/relationships" id="259" r:id="R2005ebd791c34ad5"/>
    <p:sldId xmlns:r="http://schemas.openxmlformats.org/officeDocument/2006/relationships" id="260" r:id="R05422d22ac0246e8"/>
    <p:sldId xmlns:r="http://schemas.openxmlformats.org/officeDocument/2006/relationships" id="261" r:id="Rdcc91acb24ef43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2f4d602d374993" /><Relationship Type="http://schemas.openxmlformats.org/officeDocument/2006/relationships/slide" Target="/ppt/slides/slide1.xml" Id="Ra16634d70b7d457e" /><Relationship Type="http://schemas.openxmlformats.org/officeDocument/2006/relationships/slide" Target="/ppt/slides/slide2.xml" Id="R2b482dd993324932" /><Relationship Type="http://schemas.openxmlformats.org/officeDocument/2006/relationships/slide" Target="/ppt/slides/slide3.xml" Id="R2bb7fb9d40f84a28" /><Relationship Type="http://schemas.openxmlformats.org/officeDocument/2006/relationships/slide" Target="/ppt/slides/slide4.xml" Id="R2005ebd791c34ad5" /><Relationship Type="http://schemas.openxmlformats.org/officeDocument/2006/relationships/slide" Target="/ppt/slides/slide5.xml" Id="R05422d22ac0246e8" /><Relationship Type="http://schemas.openxmlformats.org/officeDocument/2006/relationships/slide" Target="/ppt/slides/slide6.xml" Id="Rdcc91acb24ef43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cc1ce02d9542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07ae099e134394" /><Relationship Type="http://schemas.openxmlformats.org/officeDocument/2006/relationships/theme" Target="/ppt/slideMasters/theme/theme1.xml" Id="R155e274447a54b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07ae099e1343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abd6ba6caf42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54952a126c48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3e80a0fc2441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5bf6583e534a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bb29950bb649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7b36261d874d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HAMMAREN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HAMMAREN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HAMMAREN HOLDING AS ble etablert [år] og holder til i Straumsgrend.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HAMMAREN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HAMMAREN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HAMMAREN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LÅGEIDE HAMMERSLAND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HAMMAREN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Stokkedalen 62A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5151 Straumsgrend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927 932 385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HAMMAREN HOLDING AS</a:t>
            </a:r>
          </a:p>
        </p:txBody>
      </p:sp>
    </p:spTree>
  </p:cSld>
  <p:clrMapOvr>
    <a:masterClrMapping xmlns:a="http://schemas.openxmlformats.org/drawingml/2006/main"/>
  </p:clrMapOvr>
</p:sld>
</file>