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40bc92f11e48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9099e31b14426d"/>
  </p:sldMasterIdLst>
  <p:sldIdLst>
    <p:sldId xmlns:r="http://schemas.openxmlformats.org/officeDocument/2006/relationships" id="256" r:id="R0426d079fda745ea"/>
    <p:sldId xmlns:r="http://schemas.openxmlformats.org/officeDocument/2006/relationships" id="257" r:id="R750f9b44542d4f73"/>
    <p:sldId xmlns:r="http://schemas.openxmlformats.org/officeDocument/2006/relationships" id="258" r:id="R6c32b968a7ff41a1"/>
    <p:sldId xmlns:r="http://schemas.openxmlformats.org/officeDocument/2006/relationships" id="259" r:id="Ref08f5af45094d3c"/>
    <p:sldId xmlns:r="http://schemas.openxmlformats.org/officeDocument/2006/relationships" id="260" r:id="Rf79ea2d2564b485f"/>
    <p:sldId xmlns:r="http://schemas.openxmlformats.org/officeDocument/2006/relationships" id="261" r:id="R0aba8b9360b64422"/>
    <p:sldId xmlns:r="http://schemas.openxmlformats.org/officeDocument/2006/relationships" id="262" r:id="R5e05a578732343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9099e31b14426d" /><Relationship Type="http://schemas.openxmlformats.org/officeDocument/2006/relationships/slide" Target="/ppt/slides/slide1.xml" Id="R0426d079fda745ea" /><Relationship Type="http://schemas.openxmlformats.org/officeDocument/2006/relationships/slide" Target="/ppt/slides/slide2.xml" Id="R750f9b44542d4f73" /><Relationship Type="http://schemas.openxmlformats.org/officeDocument/2006/relationships/slide" Target="/ppt/slides/slide3.xml" Id="R6c32b968a7ff41a1" /><Relationship Type="http://schemas.openxmlformats.org/officeDocument/2006/relationships/slide" Target="/ppt/slides/slide4.xml" Id="Ref08f5af45094d3c" /><Relationship Type="http://schemas.openxmlformats.org/officeDocument/2006/relationships/slide" Target="/ppt/slides/slide5.xml" Id="Rf79ea2d2564b485f" /><Relationship Type="http://schemas.openxmlformats.org/officeDocument/2006/relationships/slide" Target="/ppt/slides/slide6.xml" Id="R0aba8b9360b64422" /><Relationship Type="http://schemas.openxmlformats.org/officeDocument/2006/relationships/slide" Target="/ppt/slides/slide7.xml" Id="R5e05a578732343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eed8580c7045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4f7203589447c4" /><Relationship Type="http://schemas.openxmlformats.org/officeDocument/2006/relationships/theme" Target="/ppt/slideMasters/theme/theme1.xml" Id="R655c097b98ec42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4f7203589447c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46507316247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1003b7da840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f8367703cd41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6188841334b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2cbc578ed4a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fbb4df6844f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895565f4d4e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MARIUNOR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MARIUNOR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12 389 997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13 248 990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17 715 315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NORBYE MARIUS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E6 Eiendom AS, Hvamsvingen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927 885 131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MARIUNOR AS</a:t>
            </a:r>
          </a:p>
        </p:txBody>
      </p:sp>
    </p:spTree>
  </p:cSld>
  <p:clrMapOvr>
    <a:masterClrMapping xmlns:a="http://schemas.openxmlformats.org/drawingml/2006/main"/>
  </p:clrMapOvr>
</p:sld>
</file>