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93c08fa78446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d2e8f7f1284605"/>
  </p:sldMasterIdLst>
  <p:sldIdLst>
    <p:sldId xmlns:r="http://schemas.openxmlformats.org/officeDocument/2006/relationships" id="256" r:id="R10d2426b5e7b48c8"/>
    <p:sldId xmlns:r="http://schemas.openxmlformats.org/officeDocument/2006/relationships" id="257" r:id="R7d19675e2903463b"/>
    <p:sldId xmlns:r="http://schemas.openxmlformats.org/officeDocument/2006/relationships" id="258" r:id="R87cba915e4bd4c72"/>
    <p:sldId xmlns:r="http://schemas.openxmlformats.org/officeDocument/2006/relationships" id="259" r:id="R17b3189249be408e"/>
    <p:sldId xmlns:r="http://schemas.openxmlformats.org/officeDocument/2006/relationships" id="260" r:id="R0748a029c76e43d9"/>
    <p:sldId xmlns:r="http://schemas.openxmlformats.org/officeDocument/2006/relationships" id="261" r:id="R7c56a7943cd44875"/>
    <p:sldId xmlns:r="http://schemas.openxmlformats.org/officeDocument/2006/relationships" id="262" r:id="Re872944142fe4b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d2e8f7f1284605" /><Relationship Type="http://schemas.openxmlformats.org/officeDocument/2006/relationships/slide" Target="/ppt/slides/slide1.xml" Id="R10d2426b5e7b48c8" /><Relationship Type="http://schemas.openxmlformats.org/officeDocument/2006/relationships/slide" Target="/ppt/slides/slide2.xml" Id="R7d19675e2903463b" /><Relationship Type="http://schemas.openxmlformats.org/officeDocument/2006/relationships/slide" Target="/ppt/slides/slide3.xml" Id="R87cba915e4bd4c72" /><Relationship Type="http://schemas.openxmlformats.org/officeDocument/2006/relationships/slide" Target="/ppt/slides/slide4.xml" Id="R17b3189249be408e" /><Relationship Type="http://schemas.openxmlformats.org/officeDocument/2006/relationships/slide" Target="/ppt/slides/slide5.xml" Id="R0748a029c76e43d9" /><Relationship Type="http://schemas.openxmlformats.org/officeDocument/2006/relationships/slide" Target="/ppt/slides/slide6.xml" Id="R7c56a7943cd44875" /><Relationship Type="http://schemas.openxmlformats.org/officeDocument/2006/relationships/slide" Target="/ppt/slides/slide7.xml" Id="Re872944142fe4b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79f3f8949f4c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3a44fb6e3456b" /><Relationship Type="http://schemas.openxmlformats.org/officeDocument/2006/relationships/theme" Target="/ppt/slideMasters/theme/theme1.xml" Id="R74eeac3af89d44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13a44fb6e345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23011567241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62b63d6dc4d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b6c4b79bf42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957a2491f43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744c7c2044d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a5bfe51e341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87fef16334d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ORO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ORO GRUPPEN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−18 873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−192 980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21 753 256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221 789 782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227 462 342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ABN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REAL VALUE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VESTSIDEN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Oro Prosjekt AS, Madserud allé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927 879 433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GRUPPEN AS</a:t>
            </a:r>
          </a:p>
        </p:txBody>
      </p:sp>
    </p:spTree>
  </p:cSld>
  <p:clrMapOvr>
    <a:masterClrMapping xmlns:a="http://schemas.openxmlformats.org/drawingml/2006/main"/>
  </p:clrMapOvr>
</p:sld>
</file>