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ca6dcc7d1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161c02bda84d95"/>
  </p:sldMasterIdLst>
  <p:sldIdLst>
    <p:sldId xmlns:r="http://schemas.openxmlformats.org/officeDocument/2006/relationships" id="256" r:id="R463395d741c244ca"/>
    <p:sldId xmlns:r="http://schemas.openxmlformats.org/officeDocument/2006/relationships" id="257" r:id="R59c73e10fa6d4ab0"/>
    <p:sldId xmlns:r="http://schemas.openxmlformats.org/officeDocument/2006/relationships" id="258" r:id="R6c139b0534e24834"/>
    <p:sldId xmlns:r="http://schemas.openxmlformats.org/officeDocument/2006/relationships" id="259" r:id="R8792fa5e47fa455c"/>
    <p:sldId xmlns:r="http://schemas.openxmlformats.org/officeDocument/2006/relationships" id="260" r:id="R2a8c1354552f4764"/>
    <p:sldId xmlns:r="http://schemas.openxmlformats.org/officeDocument/2006/relationships" id="261" r:id="R19150c95d6bc49d3"/>
    <p:sldId xmlns:r="http://schemas.openxmlformats.org/officeDocument/2006/relationships" id="262" r:id="R130e2ab73e7340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61c02bda84d95" /><Relationship Type="http://schemas.openxmlformats.org/officeDocument/2006/relationships/slide" Target="/ppt/slides/slide1.xml" Id="R463395d741c244ca" /><Relationship Type="http://schemas.openxmlformats.org/officeDocument/2006/relationships/slide" Target="/ppt/slides/slide2.xml" Id="R59c73e10fa6d4ab0" /><Relationship Type="http://schemas.openxmlformats.org/officeDocument/2006/relationships/slide" Target="/ppt/slides/slide3.xml" Id="R6c139b0534e24834" /><Relationship Type="http://schemas.openxmlformats.org/officeDocument/2006/relationships/slide" Target="/ppt/slides/slide4.xml" Id="R8792fa5e47fa455c" /><Relationship Type="http://schemas.openxmlformats.org/officeDocument/2006/relationships/slide" Target="/ppt/slides/slide5.xml" Id="R2a8c1354552f4764" /><Relationship Type="http://schemas.openxmlformats.org/officeDocument/2006/relationships/slide" Target="/ppt/slides/slide6.xml" Id="R19150c95d6bc49d3" /><Relationship Type="http://schemas.openxmlformats.org/officeDocument/2006/relationships/slide" Target="/ppt/slides/slide7.xml" Id="R130e2ab73e7340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d0a6e232b43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8a71137be4c2f" /><Relationship Type="http://schemas.openxmlformats.org/officeDocument/2006/relationships/theme" Target="/ppt/slideMasters/theme/theme1.xml" Id="R775bfbd819e644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a8a71137be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c1a652fa441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4da061bd14c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855f7f29843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2f79268c34e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1e5f6f80c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7aed92cfc44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88f3686b749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HOLDING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HOLDING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HOLDING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HOLDING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HOLDING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HOLDING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350 806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HOLDING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PAUL-MARIUS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HOLDING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927 878 321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HOLDING BERGEN AS</a:t>
            </a:r>
          </a:p>
        </p:txBody>
      </p:sp>
    </p:spTree>
  </p:cSld>
  <p:clrMapOvr>
    <a:masterClrMapping xmlns:a="http://schemas.openxmlformats.org/drawingml/2006/main"/>
  </p:clrMapOvr>
</p:sld>
</file>