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ac4505253945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0e9e1e2d5f428e"/>
  </p:sldMasterIdLst>
  <p:sldIdLst>
    <p:sldId xmlns:r="http://schemas.openxmlformats.org/officeDocument/2006/relationships" id="256" r:id="R89d955343e3c44ab"/>
    <p:sldId xmlns:r="http://schemas.openxmlformats.org/officeDocument/2006/relationships" id="257" r:id="R5aaea10deff945f1"/>
    <p:sldId xmlns:r="http://schemas.openxmlformats.org/officeDocument/2006/relationships" id="258" r:id="Rae50e2285ccb4103"/>
    <p:sldId xmlns:r="http://schemas.openxmlformats.org/officeDocument/2006/relationships" id="259" r:id="R9916116a83664e9a"/>
    <p:sldId xmlns:r="http://schemas.openxmlformats.org/officeDocument/2006/relationships" id="260" r:id="R1102b43ce2f249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e9e1e2d5f428e" /><Relationship Type="http://schemas.openxmlformats.org/officeDocument/2006/relationships/slide" Target="/ppt/slides/slide1.xml" Id="R89d955343e3c44ab" /><Relationship Type="http://schemas.openxmlformats.org/officeDocument/2006/relationships/slide" Target="/ppt/slides/slide2.xml" Id="R5aaea10deff945f1" /><Relationship Type="http://schemas.openxmlformats.org/officeDocument/2006/relationships/slide" Target="/ppt/slides/slide3.xml" Id="Rae50e2285ccb4103" /><Relationship Type="http://schemas.openxmlformats.org/officeDocument/2006/relationships/slide" Target="/ppt/slides/slide4.xml" Id="R9916116a83664e9a" /><Relationship Type="http://schemas.openxmlformats.org/officeDocument/2006/relationships/slide" Target="/ppt/slides/slide5.xml" Id="R1102b43ce2f249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618d1c5134a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9493108624da2" /><Relationship Type="http://schemas.openxmlformats.org/officeDocument/2006/relationships/theme" Target="/ppt/slideMasters/theme/theme1.xml" Id="R6392796491e949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89493108624d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7e298a4c642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2d4d1af544c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f8735363347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cd124b4c44e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e3c64550a41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 PETTERSON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PETTERSON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 PETTERSON &amp; 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PETTERSON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PETTERSON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PETTERSON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927 870 541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PETTERSON &amp; CO AS</a:t>
            </a:r>
          </a:p>
        </p:txBody>
      </p:sp>
    </p:spTree>
  </p:cSld>
  <p:clrMapOvr>
    <a:masterClrMapping xmlns:a="http://schemas.openxmlformats.org/drawingml/2006/main"/>
  </p:clrMapOvr>
</p:sld>
</file>