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b9969c8f2343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322b76295647b3"/>
  </p:sldMasterIdLst>
  <p:sldIdLst>
    <p:sldId xmlns:r="http://schemas.openxmlformats.org/officeDocument/2006/relationships" id="256" r:id="Red9fc3fcbe9f4894"/>
    <p:sldId xmlns:r="http://schemas.openxmlformats.org/officeDocument/2006/relationships" id="257" r:id="R5f92264fde264094"/>
    <p:sldId xmlns:r="http://schemas.openxmlformats.org/officeDocument/2006/relationships" id="258" r:id="R119722ce090443a3"/>
    <p:sldId xmlns:r="http://schemas.openxmlformats.org/officeDocument/2006/relationships" id="259" r:id="R427eef67b55f4b3a"/>
    <p:sldId xmlns:r="http://schemas.openxmlformats.org/officeDocument/2006/relationships" id="260" r:id="R9cae2a5636a24235"/>
    <p:sldId xmlns:r="http://schemas.openxmlformats.org/officeDocument/2006/relationships" id="261" r:id="Ree938153ee0242f5"/>
    <p:sldId xmlns:r="http://schemas.openxmlformats.org/officeDocument/2006/relationships" id="262" r:id="Rf19202af4dae4d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322b76295647b3" /><Relationship Type="http://schemas.openxmlformats.org/officeDocument/2006/relationships/slide" Target="/ppt/slides/slide1.xml" Id="Red9fc3fcbe9f4894" /><Relationship Type="http://schemas.openxmlformats.org/officeDocument/2006/relationships/slide" Target="/ppt/slides/slide2.xml" Id="R5f92264fde264094" /><Relationship Type="http://schemas.openxmlformats.org/officeDocument/2006/relationships/slide" Target="/ppt/slides/slide3.xml" Id="R119722ce090443a3" /><Relationship Type="http://schemas.openxmlformats.org/officeDocument/2006/relationships/slide" Target="/ppt/slides/slide4.xml" Id="R427eef67b55f4b3a" /><Relationship Type="http://schemas.openxmlformats.org/officeDocument/2006/relationships/slide" Target="/ppt/slides/slide5.xml" Id="R9cae2a5636a24235" /><Relationship Type="http://schemas.openxmlformats.org/officeDocument/2006/relationships/slide" Target="/ppt/slides/slide6.xml" Id="Ree938153ee0242f5" /><Relationship Type="http://schemas.openxmlformats.org/officeDocument/2006/relationships/slide" Target="/ppt/slides/slide7.xml" Id="Rf19202af4dae4d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24b080bffa49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52c8fa90743aa" /><Relationship Type="http://schemas.openxmlformats.org/officeDocument/2006/relationships/theme" Target="/ppt/slideMasters/theme/theme1.xml" Id="R3205c54b3d2a4c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252c8fa90743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4f5c00b0843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b2114f1c244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b978f332e41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63e2da2ab42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e63c388444a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ee9bc98cf4c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e8e703ebb45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BJERKELY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BJERKELY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BJERKELY INTERIØR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BJERKELY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BJERKELY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BJERKELY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538 942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151 346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−134 504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BJERKELY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BJERKELY LINE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BJERKELY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Skytterdalen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927 868 652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BJERKELY INTERIØR AS</a:t>
            </a:r>
          </a:p>
        </p:txBody>
      </p:sp>
    </p:spTree>
  </p:cSld>
  <p:clrMapOvr>
    <a:masterClrMapping xmlns:a="http://schemas.openxmlformats.org/drawingml/2006/main"/>
  </p:clrMapOvr>
</p:sld>
</file>