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06ad455a2948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1b6f570cd840c1"/>
  </p:sldMasterIdLst>
  <p:sldIdLst>
    <p:sldId xmlns:r="http://schemas.openxmlformats.org/officeDocument/2006/relationships" id="256" r:id="Rc6161d383fc74d28"/>
    <p:sldId xmlns:r="http://schemas.openxmlformats.org/officeDocument/2006/relationships" id="257" r:id="Rc97434df256c47f4"/>
    <p:sldId xmlns:r="http://schemas.openxmlformats.org/officeDocument/2006/relationships" id="258" r:id="R66fba59670cd4823"/>
    <p:sldId xmlns:r="http://schemas.openxmlformats.org/officeDocument/2006/relationships" id="259" r:id="Rbe575f7138934937"/>
    <p:sldId xmlns:r="http://schemas.openxmlformats.org/officeDocument/2006/relationships" id="260" r:id="Rad6482cfdc6a480c"/>
    <p:sldId xmlns:r="http://schemas.openxmlformats.org/officeDocument/2006/relationships" id="261" r:id="R3a9847a8934e4977"/>
    <p:sldId xmlns:r="http://schemas.openxmlformats.org/officeDocument/2006/relationships" id="262" r:id="R71facbf5289448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b6f570cd840c1" /><Relationship Type="http://schemas.openxmlformats.org/officeDocument/2006/relationships/slide" Target="/ppt/slides/slide1.xml" Id="Rc6161d383fc74d28" /><Relationship Type="http://schemas.openxmlformats.org/officeDocument/2006/relationships/slide" Target="/ppt/slides/slide2.xml" Id="Rc97434df256c47f4" /><Relationship Type="http://schemas.openxmlformats.org/officeDocument/2006/relationships/slide" Target="/ppt/slides/slide3.xml" Id="R66fba59670cd4823" /><Relationship Type="http://schemas.openxmlformats.org/officeDocument/2006/relationships/slide" Target="/ppt/slides/slide4.xml" Id="Rbe575f7138934937" /><Relationship Type="http://schemas.openxmlformats.org/officeDocument/2006/relationships/slide" Target="/ppt/slides/slide5.xml" Id="Rad6482cfdc6a480c" /><Relationship Type="http://schemas.openxmlformats.org/officeDocument/2006/relationships/slide" Target="/ppt/slides/slide6.xml" Id="R3a9847a8934e4977" /><Relationship Type="http://schemas.openxmlformats.org/officeDocument/2006/relationships/slide" Target="/ppt/slides/slide7.xml" Id="R71facbf5289448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2f0a1f02a48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5ee0a3fb94aec" /><Relationship Type="http://schemas.openxmlformats.org/officeDocument/2006/relationships/theme" Target="/ppt/slideMasters/theme/theme1.xml" Id="R7070350698804f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25ee0a3fb94a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7f3bb9382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de393c94e43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4fd98228d40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e8d14d67347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ab2348d3646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1ff9b21114d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5a225ecc444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MARTE STENVAAG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STENVAAG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MARTE STENVAAG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STENVAAG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STENVAAG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STENVAAG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17 945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STENVAAG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STENVAAG MARTE EIRIN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STENVAAG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Væressletta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7055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me.stenvaag@gmail.com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927 867 486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MARTE STENVAAG HOLDING AS</a:t>
            </a:r>
          </a:p>
        </p:txBody>
      </p:sp>
    </p:spTree>
  </p:cSld>
  <p:clrMapOvr>
    <a:masterClrMapping xmlns:a="http://schemas.openxmlformats.org/drawingml/2006/main"/>
  </p:clrMapOvr>
</p:sld>
</file>