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ee060b3d234f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129208e2c4cb6"/>
  </p:sldMasterIdLst>
  <p:sldIdLst>
    <p:sldId xmlns:r="http://schemas.openxmlformats.org/officeDocument/2006/relationships" id="256" r:id="R6d92c19c86554fb8"/>
    <p:sldId xmlns:r="http://schemas.openxmlformats.org/officeDocument/2006/relationships" id="257" r:id="R518527592e0a4ee8"/>
    <p:sldId xmlns:r="http://schemas.openxmlformats.org/officeDocument/2006/relationships" id="258" r:id="R910460498e14467e"/>
    <p:sldId xmlns:r="http://schemas.openxmlformats.org/officeDocument/2006/relationships" id="259" r:id="Ra7c47bf4b80c4db3"/>
    <p:sldId xmlns:r="http://schemas.openxmlformats.org/officeDocument/2006/relationships" id="260" r:id="R936699d8ed004037"/>
    <p:sldId xmlns:r="http://schemas.openxmlformats.org/officeDocument/2006/relationships" id="261" r:id="R406e0d4f4476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129208e2c4cb6" /><Relationship Type="http://schemas.openxmlformats.org/officeDocument/2006/relationships/slide" Target="/ppt/slides/slide1.xml" Id="R6d92c19c86554fb8" /><Relationship Type="http://schemas.openxmlformats.org/officeDocument/2006/relationships/slide" Target="/ppt/slides/slide2.xml" Id="R518527592e0a4ee8" /><Relationship Type="http://schemas.openxmlformats.org/officeDocument/2006/relationships/slide" Target="/ppt/slides/slide3.xml" Id="R910460498e14467e" /><Relationship Type="http://schemas.openxmlformats.org/officeDocument/2006/relationships/slide" Target="/ppt/slides/slide4.xml" Id="Ra7c47bf4b80c4db3" /><Relationship Type="http://schemas.openxmlformats.org/officeDocument/2006/relationships/slide" Target="/ppt/slides/slide5.xml" Id="R936699d8ed004037" /><Relationship Type="http://schemas.openxmlformats.org/officeDocument/2006/relationships/slide" Target="/ppt/slides/slide6.xml" Id="R406e0d4f4476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12035fc35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9a9263de54cc7" /><Relationship Type="http://schemas.openxmlformats.org/officeDocument/2006/relationships/theme" Target="/ppt/slideMasters/theme/theme1.xml" Id="R5a2dcb3266ed4d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9a9263de5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57d4504584e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da2496f18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b2f094cf847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da1d3fb2849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eb51d144b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d334f9a4749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 ARKITEKTER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NICOLE JASMIN ELISABETH SCHALIN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ELISABET MELLEGÅRD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info@velvaere-hus.no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927 866 366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 ARKITEKTER AS</a:t>
            </a:r>
          </a:p>
        </p:txBody>
      </p:sp>
    </p:spTree>
  </p:cSld>
  <p:clrMapOvr>
    <a:masterClrMapping xmlns:a="http://schemas.openxmlformats.org/drawingml/2006/main"/>
  </p:clrMapOvr>
</p:sld>
</file>