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996926531443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a16127222c42b8"/>
  </p:sldMasterIdLst>
  <p:sldIdLst>
    <p:sldId xmlns:r="http://schemas.openxmlformats.org/officeDocument/2006/relationships" id="256" r:id="R5ace9780b4134a6d"/>
    <p:sldId xmlns:r="http://schemas.openxmlformats.org/officeDocument/2006/relationships" id="257" r:id="Reaeafc51558648b8"/>
    <p:sldId xmlns:r="http://schemas.openxmlformats.org/officeDocument/2006/relationships" id="258" r:id="Rc64bcb4e2e62429c"/>
    <p:sldId xmlns:r="http://schemas.openxmlformats.org/officeDocument/2006/relationships" id="259" r:id="Ra6a9345ec4674104"/>
    <p:sldId xmlns:r="http://schemas.openxmlformats.org/officeDocument/2006/relationships" id="260" r:id="R85d7036c069d4f6a"/>
    <p:sldId xmlns:r="http://schemas.openxmlformats.org/officeDocument/2006/relationships" id="261" r:id="Re3aa3814dec64604"/>
    <p:sldId xmlns:r="http://schemas.openxmlformats.org/officeDocument/2006/relationships" id="262" r:id="R188f3cd2cbba43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16127222c42b8" /><Relationship Type="http://schemas.openxmlformats.org/officeDocument/2006/relationships/slide" Target="/ppt/slides/slide1.xml" Id="R5ace9780b4134a6d" /><Relationship Type="http://schemas.openxmlformats.org/officeDocument/2006/relationships/slide" Target="/ppt/slides/slide2.xml" Id="Reaeafc51558648b8" /><Relationship Type="http://schemas.openxmlformats.org/officeDocument/2006/relationships/slide" Target="/ppt/slides/slide3.xml" Id="Rc64bcb4e2e62429c" /><Relationship Type="http://schemas.openxmlformats.org/officeDocument/2006/relationships/slide" Target="/ppt/slides/slide4.xml" Id="Ra6a9345ec4674104" /><Relationship Type="http://schemas.openxmlformats.org/officeDocument/2006/relationships/slide" Target="/ppt/slides/slide5.xml" Id="R85d7036c069d4f6a" /><Relationship Type="http://schemas.openxmlformats.org/officeDocument/2006/relationships/slide" Target="/ppt/slides/slide6.xml" Id="Re3aa3814dec64604" /><Relationship Type="http://schemas.openxmlformats.org/officeDocument/2006/relationships/slide" Target="/ppt/slides/slide7.xml" Id="R188f3cd2cbba43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842db4fc64b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8fbaf446b4792" /><Relationship Type="http://schemas.openxmlformats.org/officeDocument/2006/relationships/theme" Target="/ppt/slideMasters/theme/theme1.xml" Id="R0fb041af1a1b4c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28fbaf446b47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6abfad020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2f2e4bce1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8ff335a1d45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cdd7db41844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f8d2fa10d45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bf5ec6a1a4e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09f7f12e84d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LERANG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LERANG HOLDING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174 072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LERANG ROLF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Stangelandsvegen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4051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927 854 449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LERANG HOLDING AS</a:t>
            </a:r>
          </a:p>
        </p:txBody>
      </p:sp>
    </p:spTree>
  </p:cSld>
  <p:clrMapOvr>
    <a:masterClrMapping xmlns:a="http://schemas.openxmlformats.org/drawingml/2006/main"/>
  </p:clrMapOvr>
</p:sld>
</file>