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c02109734546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888b6349564f71"/>
  </p:sldMasterIdLst>
  <p:sldIdLst>
    <p:sldId xmlns:r="http://schemas.openxmlformats.org/officeDocument/2006/relationships" id="256" r:id="R779fe38f93a146e2"/>
    <p:sldId xmlns:r="http://schemas.openxmlformats.org/officeDocument/2006/relationships" id="257" r:id="Rba6561ba9c194f65"/>
    <p:sldId xmlns:r="http://schemas.openxmlformats.org/officeDocument/2006/relationships" id="258" r:id="R8ff0c954ac664d1a"/>
    <p:sldId xmlns:r="http://schemas.openxmlformats.org/officeDocument/2006/relationships" id="259" r:id="R6c875dd085404c9a"/>
    <p:sldId xmlns:r="http://schemas.openxmlformats.org/officeDocument/2006/relationships" id="260" r:id="R5660c7e2080f439f"/>
    <p:sldId xmlns:r="http://schemas.openxmlformats.org/officeDocument/2006/relationships" id="261" r:id="R746b68b265184cf8"/>
    <p:sldId xmlns:r="http://schemas.openxmlformats.org/officeDocument/2006/relationships" id="262" r:id="Rf6eee3887f3f48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888b6349564f71" /><Relationship Type="http://schemas.openxmlformats.org/officeDocument/2006/relationships/slide" Target="/ppt/slides/slide1.xml" Id="R779fe38f93a146e2" /><Relationship Type="http://schemas.openxmlformats.org/officeDocument/2006/relationships/slide" Target="/ppt/slides/slide2.xml" Id="Rba6561ba9c194f65" /><Relationship Type="http://schemas.openxmlformats.org/officeDocument/2006/relationships/slide" Target="/ppt/slides/slide3.xml" Id="R8ff0c954ac664d1a" /><Relationship Type="http://schemas.openxmlformats.org/officeDocument/2006/relationships/slide" Target="/ppt/slides/slide4.xml" Id="R6c875dd085404c9a" /><Relationship Type="http://schemas.openxmlformats.org/officeDocument/2006/relationships/slide" Target="/ppt/slides/slide5.xml" Id="R5660c7e2080f439f" /><Relationship Type="http://schemas.openxmlformats.org/officeDocument/2006/relationships/slide" Target="/ppt/slides/slide6.xml" Id="R746b68b265184cf8" /><Relationship Type="http://schemas.openxmlformats.org/officeDocument/2006/relationships/slide" Target="/ppt/slides/slide7.xml" Id="Rf6eee3887f3f48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64e53fb1bb47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2d46f0e784a24" /><Relationship Type="http://schemas.openxmlformats.org/officeDocument/2006/relationships/theme" Target="/ppt/slideMasters/theme/theme1.xml" Id="R4ab39246991547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32d46f0e784a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b540d5ee048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f7096a2e34e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893ccc3a243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b0489ad9c41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1d3d622444f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f04a2489e48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aff540d4c42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ANDRINO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ANDRINO HOLDING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−715 585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43 366 719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378 867 241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484 000 555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SKALLEBERG ANDREAS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SKALLEBERG ANDREAS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Soloddveien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927 846 608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