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24d76c2f1640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15c6564264b71"/>
  </p:sldMasterIdLst>
  <p:sldIdLst>
    <p:sldId xmlns:r="http://schemas.openxmlformats.org/officeDocument/2006/relationships" id="256" r:id="R50b5af7828224051"/>
    <p:sldId xmlns:r="http://schemas.openxmlformats.org/officeDocument/2006/relationships" id="257" r:id="Rbf09d1a7bdc44893"/>
    <p:sldId xmlns:r="http://schemas.openxmlformats.org/officeDocument/2006/relationships" id="258" r:id="Re119410cdad54cda"/>
    <p:sldId xmlns:r="http://schemas.openxmlformats.org/officeDocument/2006/relationships" id="259" r:id="Re5a0718e17a94e1c"/>
    <p:sldId xmlns:r="http://schemas.openxmlformats.org/officeDocument/2006/relationships" id="260" r:id="Rc604e49ca77740a8"/>
    <p:sldId xmlns:r="http://schemas.openxmlformats.org/officeDocument/2006/relationships" id="261" r:id="R9ed96ff2f7a5481e"/>
    <p:sldId xmlns:r="http://schemas.openxmlformats.org/officeDocument/2006/relationships" id="262" r:id="R45dd29bcf2f6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15c6564264b71" /><Relationship Type="http://schemas.openxmlformats.org/officeDocument/2006/relationships/slide" Target="/ppt/slides/slide1.xml" Id="R50b5af7828224051" /><Relationship Type="http://schemas.openxmlformats.org/officeDocument/2006/relationships/slide" Target="/ppt/slides/slide2.xml" Id="Rbf09d1a7bdc44893" /><Relationship Type="http://schemas.openxmlformats.org/officeDocument/2006/relationships/slide" Target="/ppt/slides/slide3.xml" Id="Re119410cdad54cda" /><Relationship Type="http://schemas.openxmlformats.org/officeDocument/2006/relationships/slide" Target="/ppt/slides/slide4.xml" Id="Re5a0718e17a94e1c" /><Relationship Type="http://schemas.openxmlformats.org/officeDocument/2006/relationships/slide" Target="/ppt/slides/slide5.xml" Id="Rc604e49ca77740a8" /><Relationship Type="http://schemas.openxmlformats.org/officeDocument/2006/relationships/slide" Target="/ppt/slides/slide6.xml" Id="R9ed96ff2f7a5481e" /><Relationship Type="http://schemas.openxmlformats.org/officeDocument/2006/relationships/slide" Target="/ppt/slides/slide7.xml" Id="R45dd29bcf2f6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58fe3966045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df52590854b40" /><Relationship Type="http://schemas.openxmlformats.org/officeDocument/2006/relationships/theme" Target="/ppt/slideMasters/theme/theme1.xml" Id="Rbfe58826af5344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df5259085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f84e8e693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25a1e0828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108c3db624c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d1bc1e653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497fc7d784f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996eebcc41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d6fda5631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BABOY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BABOY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Aune, Kampengata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927 823 934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BABOY AS</a:t>
            </a:r>
          </a:p>
        </p:txBody>
      </p:sp>
    </p:spTree>
  </p:cSld>
  <p:clrMapOvr>
    <a:masterClrMapping xmlns:a="http://schemas.openxmlformats.org/drawingml/2006/main"/>
  </p:clrMapOvr>
</p:sld>
</file>