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85c30acae74d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a39b0fd5a04ae9"/>
  </p:sldMasterIdLst>
  <p:sldIdLst>
    <p:sldId xmlns:r="http://schemas.openxmlformats.org/officeDocument/2006/relationships" id="256" r:id="Rf2f4e64ee1734600"/>
    <p:sldId xmlns:r="http://schemas.openxmlformats.org/officeDocument/2006/relationships" id="257" r:id="R925eb9f3f2c24edb"/>
    <p:sldId xmlns:r="http://schemas.openxmlformats.org/officeDocument/2006/relationships" id="258" r:id="R19f65b43dd7c406b"/>
    <p:sldId xmlns:r="http://schemas.openxmlformats.org/officeDocument/2006/relationships" id="259" r:id="R0929d04cb7dd4268"/>
    <p:sldId xmlns:r="http://schemas.openxmlformats.org/officeDocument/2006/relationships" id="260" r:id="R668ac043515a4ee1"/>
    <p:sldId xmlns:r="http://schemas.openxmlformats.org/officeDocument/2006/relationships" id="261" r:id="R87f088035d1b43b3"/>
    <p:sldId xmlns:r="http://schemas.openxmlformats.org/officeDocument/2006/relationships" id="262" r:id="Ra829b1feb91a44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a39b0fd5a04ae9" /><Relationship Type="http://schemas.openxmlformats.org/officeDocument/2006/relationships/slide" Target="/ppt/slides/slide1.xml" Id="Rf2f4e64ee1734600" /><Relationship Type="http://schemas.openxmlformats.org/officeDocument/2006/relationships/slide" Target="/ppt/slides/slide2.xml" Id="R925eb9f3f2c24edb" /><Relationship Type="http://schemas.openxmlformats.org/officeDocument/2006/relationships/slide" Target="/ppt/slides/slide3.xml" Id="R19f65b43dd7c406b" /><Relationship Type="http://schemas.openxmlformats.org/officeDocument/2006/relationships/slide" Target="/ppt/slides/slide4.xml" Id="R0929d04cb7dd4268" /><Relationship Type="http://schemas.openxmlformats.org/officeDocument/2006/relationships/slide" Target="/ppt/slides/slide5.xml" Id="R668ac043515a4ee1" /><Relationship Type="http://schemas.openxmlformats.org/officeDocument/2006/relationships/slide" Target="/ppt/slides/slide6.xml" Id="R87f088035d1b43b3" /><Relationship Type="http://schemas.openxmlformats.org/officeDocument/2006/relationships/slide" Target="/ppt/slides/slide7.xml" Id="Ra829b1feb91a44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1cedc735814e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988e8250cd499f" /><Relationship Type="http://schemas.openxmlformats.org/officeDocument/2006/relationships/theme" Target="/ppt/slideMasters/theme/theme1.xml" Id="Rb0e0d899d3b0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988e8250cd49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c127cefbc43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a0c63504249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4daf3a82c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663a6872694c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a248ee61d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f0b6caf0e4b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f070bf33f49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DN MEDIA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 MEDIA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DN MEDIA GROUP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 MEDIA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 MEDIA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 MEDIA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604 247 288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−3 913 533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37 985 384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53 295 415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679 415 773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 MEDIA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NHST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 MEDIA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Krohgs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927 810 921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DN MEDIA GROUP AS</a:t>
            </a:r>
          </a:p>
        </p:txBody>
      </p:sp>
    </p:spTree>
  </p:cSld>
  <p:clrMapOvr>
    <a:masterClrMapping xmlns:a="http://schemas.openxmlformats.org/drawingml/2006/main"/>
  </p:clrMapOvr>
</p:sld>
</file>