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88581c4c034f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4187095b95439b"/>
  </p:sldMasterIdLst>
  <p:sldIdLst>
    <p:sldId xmlns:r="http://schemas.openxmlformats.org/officeDocument/2006/relationships" id="256" r:id="R2d83c2f640bc445c"/>
    <p:sldId xmlns:r="http://schemas.openxmlformats.org/officeDocument/2006/relationships" id="257" r:id="R8a8e3069a6334e37"/>
    <p:sldId xmlns:r="http://schemas.openxmlformats.org/officeDocument/2006/relationships" id="258" r:id="Rf76b014a17bc47a9"/>
    <p:sldId xmlns:r="http://schemas.openxmlformats.org/officeDocument/2006/relationships" id="259" r:id="R6f0882c6fd42465d"/>
    <p:sldId xmlns:r="http://schemas.openxmlformats.org/officeDocument/2006/relationships" id="260" r:id="R5230cf07d33e468e"/>
    <p:sldId xmlns:r="http://schemas.openxmlformats.org/officeDocument/2006/relationships" id="261" r:id="R069a212942bc4f73"/>
    <p:sldId xmlns:r="http://schemas.openxmlformats.org/officeDocument/2006/relationships" id="262" r:id="Rb28e1b87bf1b41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187095b95439b" /><Relationship Type="http://schemas.openxmlformats.org/officeDocument/2006/relationships/slide" Target="/ppt/slides/slide1.xml" Id="R2d83c2f640bc445c" /><Relationship Type="http://schemas.openxmlformats.org/officeDocument/2006/relationships/slide" Target="/ppt/slides/slide2.xml" Id="R8a8e3069a6334e37" /><Relationship Type="http://schemas.openxmlformats.org/officeDocument/2006/relationships/slide" Target="/ppt/slides/slide3.xml" Id="Rf76b014a17bc47a9" /><Relationship Type="http://schemas.openxmlformats.org/officeDocument/2006/relationships/slide" Target="/ppt/slides/slide4.xml" Id="R6f0882c6fd42465d" /><Relationship Type="http://schemas.openxmlformats.org/officeDocument/2006/relationships/slide" Target="/ppt/slides/slide5.xml" Id="R5230cf07d33e468e" /><Relationship Type="http://schemas.openxmlformats.org/officeDocument/2006/relationships/slide" Target="/ppt/slides/slide6.xml" Id="R069a212942bc4f73" /><Relationship Type="http://schemas.openxmlformats.org/officeDocument/2006/relationships/slide" Target="/ppt/slides/slide7.xml" Id="Rb28e1b87bf1b41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ba28d7be446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c2c16f31e4c80" /><Relationship Type="http://schemas.openxmlformats.org/officeDocument/2006/relationships/theme" Target="/ppt/slideMasters/theme/theme1.xml" Id="R917af21b204f47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4c2c16f31e4c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bd9a78a924b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c7d4f1a974a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c6d08d5ec4b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7014bf3214a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18e382da142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8bb4de61747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5a7826aec4a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TINDE INVEST AS ble etablert [år] og holder til i Hellesylt.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2 742 292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16 976 442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16 990 523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DAGFINN 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6218 Hellesylt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927 810 255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INVEST AS</a:t>
            </a:r>
          </a:p>
        </p:txBody>
      </p:sp>
    </p:spTree>
  </p:cSld>
  <p:clrMapOvr>
    <a:masterClrMapping xmlns:a="http://schemas.openxmlformats.org/drawingml/2006/main"/>
  </p:clrMapOvr>
</p:sld>
</file>