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2b3513d9b04d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39f3086fcc4445"/>
  </p:sldMasterIdLst>
  <p:sldIdLst>
    <p:sldId xmlns:r="http://schemas.openxmlformats.org/officeDocument/2006/relationships" id="256" r:id="Rb7e2e7304cc9489e"/>
    <p:sldId xmlns:r="http://schemas.openxmlformats.org/officeDocument/2006/relationships" id="257" r:id="R4cdd17c4b6d942ef"/>
    <p:sldId xmlns:r="http://schemas.openxmlformats.org/officeDocument/2006/relationships" id="258" r:id="Rb477da2da7ed4f6d"/>
    <p:sldId xmlns:r="http://schemas.openxmlformats.org/officeDocument/2006/relationships" id="259" r:id="Rb53e3179814848dc"/>
    <p:sldId xmlns:r="http://schemas.openxmlformats.org/officeDocument/2006/relationships" id="260" r:id="R52b7c61e5cd248b9"/>
    <p:sldId xmlns:r="http://schemas.openxmlformats.org/officeDocument/2006/relationships" id="261" r:id="Rf0e9feb6e27a4a04"/>
    <p:sldId xmlns:r="http://schemas.openxmlformats.org/officeDocument/2006/relationships" id="262" r:id="R42bb3e73b30b4d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39f3086fcc4445" /><Relationship Type="http://schemas.openxmlformats.org/officeDocument/2006/relationships/slide" Target="/ppt/slides/slide1.xml" Id="Rb7e2e7304cc9489e" /><Relationship Type="http://schemas.openxmlformats.org/officeDocument/2006/relationships/slide" Target="/ppt/slides/slide2.xml" Id="R4cdd17c4b6d942ef" /><Relationship Type="http://schemas.openxmlformats.org/officeDocument/2006/relationships/slide" Target="/ppt/slides/slide3.xml" Id="Rb477da2da7ed4f6d" /><Relationship Type="http://schemas.openxmlformats.org/officeDocument/2006/relationships/slide" Target="/ppt/slides/slide4.xml" Id="Rb53e3179814848dc" /><Relationship Type="http://schemas.openxmlformats.org/officeDocument/2006/relationships/slide" Target="/ppt/slides/slide5.xml" Id="R52b7c61e5cd248b9" /><Relationship Type="http://schemas.openxmlformats.org/officeDocument/2006/relationships/slide" Target="/ppt/slides/slide6.xml" Id="Rf0e9feb6e27a4a04" /><Relationship Type="http://schemas.openxmlformats.org/officeDocument/2006/relationships/slide" Target="/ppt/slides/slide7.xml" Id="R42bb3e73b30b4d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4723dbad6f47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e5ad524264277" /><Relationship Type="http://schemas.openxmlformats.org/officeDocument/2006/relationships/theme" Target="/ppt/slideMasters/theme/theme1.xml" Id="R59402722fa3a43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6e5ad5242642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89a132798444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9e9112d1941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5c4f1ee344e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0c3be706846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bd15e899248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7a5a813f74d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d57b3acd784c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G25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G25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G25 HOLDING AS ble etablert [år] og holder til i Bønes.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G25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G25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G25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28 981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G25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ERAKER TORGEIR NÆSS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G25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Bråtet terrasse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5154 Bønes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927 809 559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G25 HOLDING AS</a:t>
            </a:r>
          </a:p>
        </p:txBody>
      </p:sp>
    </p:spTree>
  </p:cSld>
  <p:clrMapOvr>
    <a:masterClrMapping xmlns:a="http://schemas.openxmlformats.org/drawingml/2006/main"/>
  </p:clrMapOvr>
</p:sld>
</file>