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fdfafb39744a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1cf7116f60a4aa2"/>
  </p:sldMasterIdLst>
  <p:sldIdLst>
    <p:sldId xmlns:r="http://schemas.openxmlformats.org/officeDocument/2006/relationships" id="256" r:id="Rd001882a58414a23"/>
    <p:sldId xmlns:r="http://schemas.openxmlformats.org/officeDocument/2006/relationships" id="257" r:id="R6b767ad524824f93"/>
    <p:sldId xmlns:r="http://schemas.openxmlformats.org/officeDocument/2006/relationships" id="258" r:id="Ref35516546854524"/>
    <p:sldId xmlns:r="http://schemas.openxmlformats.org/officeDocument/2006/relationships" id="259" r:id="R088d669248ab4e67"/>
    <p:sldId xmlns:r="http://schemas.openxmlformats.org/officeDocument/2006/relationships" id="260" r:id="R2e3e8be7edd84144"/>
    <p:sldId xmlns:r="http://schemas.openxmlformats.org/officeDocument/2006/relationships" id="261" r:id="R1ff15303ec6140c5"/>
    <p:sldId xmlns:r="http://schemas.openxmlformats.org/officeDocument/2006/relationships" id="262" r:id="R0faa92fe540a40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cf7116f60a4aa2" /><Relationship Type="http://schemas.openxmlformats.org/officeDocument/2006/relationships/slide" Target="/ppt/slides/slide1.xml" Id="Rd001882a58414a23" /><Relationship Type="http://schemas.openxmlformats.org/officeDocument/2006/relationships/slide" Target="/ppt/slides/slide2.xml" Id="R6b767ad524824f93" /><Relationship Type="http://schemas.openxmlformats.org/officeDocument/2006/relationships/slide" Target="/ppt/slides/slide3.xml" Id="Ref35516546854524" /><Relationship Type="http://schemas.openxmlformats.org/officeDocument/2006/relationships/slide" Target="/ppt/slides/slide4.xml" Id="R088d669248ab4e67" /><Relationship Type="http://schemas.openxmlformats.org/officeDocument/2006/relationships/slide" Target="/ppt/slides/slide5.xml" Id="R2e3e8be7edd84144" /><Relationship Type="http://schemas.openxmlformats.org/officeDocument/2006/relationships/slide" Target="/ppt/slides/slide6.xml" Id="R1ff15303ec6140c5" /><Relationship Type="http://schemas.openxmlformats.org/officeDocument/2006/relationships/slide" Target="/ppt/slides/slide7.xml" Id="R0faa92fe540a40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738bfc24ba4ca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63e18d80514002" /><Relationship Type="http://schemas.openxmlformats.org/officeDocument/2006/relationships/theme" Target="/ppt/slideMasters/theme/theme1.xml" Id="R4527168436f44e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363e18d805140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94fd081ab54e0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9560594820493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84fe3fecfe423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0a4ac72aa940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901a5bf838471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30f696d1c743a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17aaad567c4b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DYRUD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DYRUD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DYRUD BYGG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DYRUD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DYRUD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DYRUD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66 653 429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1 164 682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755 409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6 208 264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23 920 752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DYRUD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CHRISTIAN DYRUD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DYRUD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Enebakkveien 302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1188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927 801 302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DYRUD BYGG AS</a:t>
            </a:r>
          </a:p>
        </p:txBody>
      </p:sp>
    </p:spTree>
  </p:cSld>
  <p:clrMapOvr>
    <a:masterClrMapping xmlns:a="http://schemas.openxmlformats.org/drawingml/2006/main"/>
  </p:clrMapOvr>
</p:sld>
</file>