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e7da1d92447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c26218910147e1"/>
  </p:sldMasterIdLst>
  <p:sldIdLst>
    <p:sldId xmlns:r="http://schemas.openxmlformats.org/officeDocument/2006/relationships" id="256" r:id="Ra8730a38fca44c23"/>
    <p:sldId xmlns:r="http://schemas.openxmlformats.org/officeDocument/2006/relationships" id="257" r:id="R70f9c6ff9cc84852"/>
    <p:sldId xmlns:r="http://schemas.openxmlformats.org/officeDocument/2006/relationships" id="258" r:id="Ra8df2df5d1e14064"/>
    <p:sldId xmlns:r="http://schemas.openxmlformats.org/officeDocument/2006/relationships" id="259" r:id="R80ebce1f1df44a25"/>
    <p:sldId xmlns:r="http://schemas.openxmlformats.org/officeDocument/2006/relationships" id="260" r:id="Rd1de15735caa41c6"/>
    <p:sldId xmlns:r="http://schemas.openxmlformats.org/officeDocument/2006/relationships" id="261" r:id="R5bd4da478f764949"/>
    <p:sldId xmlns:r="http://schemas.openxmlformats.org/officeDocument/2006/relationships" id="262" r:id="R7f05fb6795f048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26218910147e1" /><Relationship Type="http://schemas.openxmlformats.org/officeDocument/2006/relationships/slide" Target="/ppt/slides/slide1.xml" Id="Ra8730a38fca44c23" /><Relationship Type="http://schemas.openxmlformats.org/officeDocument/2006/relationships/slide" Target="/ppt/slides/slide2.xml" Id="R70f9c6ff9cc84852" /><Relationship Type="http://schemas.openxmlformats.org/officeDocument/2006/relationships/slide" Target="/ppt/slides/slide3.xml" Id="Ra8df2df5d1e14064" /><Relationship Type="http://schemas.openxmlformats.org/officeDocument/2006/relationships/slide" Target="/ppt/slides/slide4.xml" Id="R80ebce1f1df44a25" /><Relationship Type="http://schemas.openxmlformats.org/officeDocument/2006/relationships/slide" Target="/ppt/slides/slide5.xml" Id="Rd1de15735caa41c6" /><Relationship Type="http://schemas.openxmlformats.org/officeDocument/2006/relationships/slide" Target="/ppt/slides/slide6.xml" Id="R5bd4da478f764949" /><Relationship Type="http://schemas.openxmlformats.org/officeDocument/2006/relationships/slide" Target="/ppt/slides/slide7.xml" Id="R7f05fb6795f048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2172ab7a64d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b7c08181b4359" /><Relationship Type="http://schemas.openxmlformats.org/officeDocument/2006/relationships/theme" Target="/ppt/slideMasters/theme/theme1.xml" Id="R42c2f76b0edc45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ab7c08181b43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de244754b45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98e8848c946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0603742f441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935ccb5424c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66ead00844e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e3d4713e341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ebdb8d6ce4c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DYRUD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70 982 506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3 120 841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8 952 855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24 766 390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HANS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302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927 801 302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BYGG AS</a:t>
            </a:r>
          </a:p>
        </p:txBody>
      </p:sp>
    </p:spTree>
  </p:cSld>
  <p:clrMapOvr>
    <a:masterClrMapping xmlns:a="http://schemas.openxmlformats.org/drawingml/2006/main"/>
  </p:clrMapOvr>
</p:sld>
</file>