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1fdc101ebb4d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b8a470392348e8"/>
  </p:sldMasterIdLst>
  <p:sldIdLst>
    <p:sldId xmlns:r="http://schemas.openxmlformats.org/officeDocument/2006/relationships" id="256" r:id="R22d855b7f5aa44c2"/>
    <p:sldId xmlns:r="http://schemas.openxmlformats.org/officeDocument/2006/relationships" id="257" r:id="R5c0db4e2f7a94afe"/>
    <p:sldId xmlns:r="http://schemas.openxmlformats.org/officeDocument/2006/relationships" id="258" r:id="R40cf0e308ef84feb"/>
    <p:sldId xmlns:r="http://schemas.openxmlformats.org/officeDocument/2006/relationships" id="259" r:id="Ra96e3abb0d974733"/>
    <p:sldId xmlns:r="http://schemas.openxmlformats.org/officeDocument/2006/relationships" id="260" r:id="Red2abb93b6864216"/>
    <p:sldId xmlns:r="http://schemas.openxmlformats.org/officeDocument/2006/relationships" id="261" r:id="Reb03973207ff4990"/>
    <p:sldId xmlns:r="http://schemas.openxmlformats.org/officeDocument/2006/relationships" id="262" r:id="R8a4df058608b43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b8a470392348e8" /><Relationship Type="http://schemas.openxmlformats.org/officeDocument/2006/relationships/slide" Target="/ppt/slides/slide1.xml" Id="R22d855b7f5aa44c2" /><Relationship Type="http://schemas.openxmlformats.org/officeDocument/2006/relationships/slide" Target="/ppt/slides/slide2.xml" Id="R5c0db4e2f7a94afe" /><Relationship Type="http://schemas.openxmlformats.org/officeDocument/2006/relationships/slide" Target="/ppt/slides/slide3.xml" Id="R40cf0e308ef84feb" /><Relationship Type="http://schemas.openxmlformats.org/officeDocument/2006/relationships/slide" Target="/ppt/slides/slide4.xml" Id="Ra96e3abb0d974733" /><Relationship Type="http://schemas.openxmlformats.org/officeDocument/2006/relationships/slide" Target="/ppt/slides/slide5.xml" Id="Red2abb93b6864216" /><Relationship Type="http://schemas.openxmlformats.org/officeDocument/2006/relationships/slide" Target="/ppt/slides/slide6.xml" Id="Reb03973207ff4990" /><Relationship Type="http://schemas.openxmlformats.org/officeDocument/2006/relationships/slide" Target="/ppt/slides/slide7.xml" Id="R8a4df058608b43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5fdaeba6694e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b6402144b94afe" /><Relationship Type="http://schemas.openxmlformats.org/officeDocument/2006/relationships/theme" Target="/ppt/slideMasters/theme/theme1.xml" Id="R84f0cd67c4dc45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b6402144b94a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95759dda3742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bbc1b3f99946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08a94d16c64b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6d6471239549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381c8bf98741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2c7ee08aff49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6c9be2b09b4e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BOGEN ØYE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BOGEN ØYE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BOGEN ØYE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BOGEN ØYE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BOGEN ØYE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BOGEN ØYE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520 378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3 241 411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BOGEN ØYE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MADS BOGEN ØYE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BOGEN ØYE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Prinsens gate 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927 774 321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BOGEN ØYE INVEST AS</a:t>
            </a:r>
          </a:p>
        </p:txBody>
      </p:sp>
    </p:spTree>
  </p:cSld>
  <p:clrMapOvr>
    <a:masterClrMapping xmlns:a="http://schemas.openxmlformats.org/drawingml/2006/main"/>
  </p:clrMapOvr>
</p:sld>
</file>