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fae8f447a48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45e1c31d64e3c"/>
  </p:sldMasterIdLst>
  <p:sldIdLst>
    <p:sldId xmlns:r="http://schemas.openxmlformats.org/officeDocument/2006/relationships" id="256" r:id="Rac344639ee194511"/>
    <p:sldId xmlns:r="http://schemas.openxmlformats.org/officeDocument/2006/relationships" id="257" r:id="R0b8df830d0c840e8"/>
    <p:sldId xmlns:r="http://schemas.openxmlformats.org/officeDocument/2006/relationships" id="258" r:id="R85bd54620b9b49fc"/>
    <p:sldId xmlns:r="http://schemas.openxmlformats.org/officeDocument/2006/relationships" id="259" r:id="Race226f497824286"/>
    <p:sldId xmlns:r="http://schemas.openxmlformats.org/officeDocument/2006/relationships" id="260" r:id="R3a093d3381724897"/>
    <p:sldId xmlns:r="http://schemas.openxmlformats.org/officeDocument/2006/relationships" id="261" r:id="R0dc751115cac4b96"/>
    <p:sldId xmlns:r="http://schemas.openxmlformats.org/officeDocument/2006/relationships" id="262" r:id="Rf85dce394a944a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45e1c31d64e3c" /><Relationship Type="http://schemas.openxmlformats.org/officeDocument/2006/relationships/slide" Target="/ppt/slides/slide1.xml" Id="Rac344639ee194511" /><Relationship Type="http://schemas.openxmlformats.org/officeDocument/2006/relationships/slide" Target="/ppt/slides/slide2.xml" Id="R0b8df830d0c840e8" /><Relationship Type="http://schemas.openxmlformats.org/officeDocument/2006/relationships/slide" Target="/ppt/slides/slide3.xml" Id="R85bd54620b9b49fc" /><Relationship Type="http://schemas.openxmlformats.org/officeDocument/2006/relationships/slide" Target="/ppt/slides/slide4.xml" Id="Race226f497824286" /><Relationship Type="http://schemas.openxmlformats.org/officeDocument/2006/relationships/slide" Target="/ppt/slides/slide5.xml" Id="R3a093d3381724897" /><Relationship Type="http://schemas.openxmlformats.org/officeDocument/2006/relationships/slide" Target="/ppt/slides/slide6.xml" Id="R0dc751115cac4b96" /><Relationship Type="http://schemas.openxmlformats.org/officeDocument/2006/relationships/slide" Target="/ppt/slides/slide7.xml" Id="Rf85dce394a944a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dc6c86ddc43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0c7b5b38a4236" /><Relationship Type="http://schemas.openxmlformats.org/officeDocument/2006/relationships/theme" Target="/ppt/slideMasters/theme/theme1.xml" Id="R1bb4eab52c8d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70c7b5b38a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a7f39abcf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f77c8c52e47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6097f69cc46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6adf38e0242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1427c5c8748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eb9c9684441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a2eec41cb48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BOGEN ØYE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ØYE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2 741 411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MADS BOGEN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927 774 321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