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a02a5362414b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e375e5d024d41"/>
  </p:sldMasterIdLst>
  <p:sldIdLst>
    <p:sldId xmlns:r="http://schemas.openxmlformats.org/officeDocument/2006/relationships" id="256" r:id="R1ddc6ced8f244dee"/>
    <p:sldId xmlns:r="http://schemas.openxmlformats.org/officeDocument/2006/relationships" id="257" r:id="R076a230a639c4de0"/>
    <p:sldId xmlns:r="http://schemas.openxmlformats.org/officeDocument/2006/relationships" id="258" r:id="Rd78983398da34d1d"/>
    <p:sldId xmlns:r="http://schemas.openxmlformats.org/officeDocument/2006/relationships" id="259" r:id="Rd055bb5645694ffe"/>
    <p:sldId xmlns:r="http://schemas.openxmlformats.org/officeDocument/2006/relationships" id="260" r:id="Ree6566e4a98a4b2a"/>
    <p:sldId xmlns:r="http://schemas.openxmlformats.org/officeDocument/2006/relationships" id="261" r:id="Rb3c0d652983e4414"/>
    <p:sldId xmlns:r="http://schemas.openxmlformats.org/officeDocument/2006/relationships" id="262" r:id="R8aa8ed6a226b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e375e5d024d41" /><Relationship Type="http://schemas.openxmlformats.org/officeDocument/2006/relationships/slide" Target="/ppt/slides/slide1.xml" Id="R1ddc6ced8f244dee" /><Relationship Type="http://schemas.openxmlformats.org/officeDocument/2006/relationships/slide" Target="/ppt/slides/slide2.xml" Id="R076a230a639c4de0" /><Relationship Type="http://schemas.openxmlformats.org/officeDocument/2006/relationships/slide" Target="/ppt/slides/slide3.xml" Id="Rd78983398da34d1d" /><Relationship Type="http://schemas.openxmlformats.org/officeDocument/2006/relationships/slide" Target="/ppt/slides/slide4.xml" Id="Rd055bb5645694ffe" /><Relationship Type="http://schemas.openxmlformats.org/officeDocument/2006/relationships/slide" Target="/ppt/slides/slide5.xml" Id="Ree6566e4a98a4b2a" /><Relationship Type="http://schemas.openxmlformats.org/officeDocument/2006/relationships/slide" Target="/ppt/slides/slide6.xml" Id="Rb3c0d652983e4414" /><Relationship Type="http://schemas.openxmlformats.org/officeDocument/2006/relationships/slide" Target="/ppt/slides/slide7.xml" Id="R8aa8ed6a226b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3c048bdf6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8733848a340c2" /><Relationship Type="http://schemas.openxmlformats.org/officeDocument/2006/relationships/theme" Target="/ppt/slideMasters/theme/theme1.xml" Id="R379836b5bb844e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a8733848a340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265cf7db3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c6de1113c41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50cdc5e11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2cf88e600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ecf7b855c49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d6f61f50845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f7757453544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33 079 614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−2 891 375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23 708 210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53 842 275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82 054 202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 –  91,6 %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42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ghagen@ghagen.no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927 764 458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