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063c56ccb246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e6fb8a75d84743"/>
  </p:sldMasterIdLst>
  <p:sldIdLst>
    <p:sldId xmlns:r="http://schemas.openxmlformats.org/officeDocument/2006/relationships" id="256" r:id="Rfc6071265dc44fbe"/>
    <p:sldId xmlns:r="http://schemas.openxmlformats.org/officeDocument/2006/relationships" id="257" r:id="Rd6e748c43a6e411a"/>
    <p:sldId xmlns:r="http://schemas.openxmlformats.org/officeDocument/2006/relationships" id="258" r:id="R9829ee2d11504e90"/>
    <p:sldId xmlns:r="http://schemas.openxmlformats.org/officeDocument/2006/relationships" id="259" r:id="Rb478208f22d44bd9"/>
    <p:sldId xmlns:r="http://schemas.openxmlformats.org/officeDocument/2006/relationships" id="260" r:id="R99e5277be5414f6c"/>
    <p:sldId xmlns:r="http://schemas.openxmlformats.org/officeDocument/2006/relationships" id="261" r:id="R4219ce8a57254133"/>
    <p:sldId xmlns:r="http://schemas.openxmlformats.org/officeDocument/2006/relationships" id="262" r:id="Rec1589a43f4140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e6fb8a75d84743" /><Relationship Type="http://schemas.openxmlformats.org/officeDocument/2006/relationships/slide" Target="/ppt/slides/slide1.xml" Id="Rfc6071265dc44fbe" /><Relationship Type="http://schemas.openxmlformats.org/officeDocument/2006/relationships/slide" Target="/ppt/slides/slide2.xml" Id="Rd6e748c43a6e411a" /><Relationship Type="http://schemas.openxmlformats.org/officeDocument/2006/relationships/slide" Target="/ppt/slides/slide3.xml" Id="R9829ee2d11504e90" /><Relationship Type="http://schemas.openxmlformats.org/officeDocument/2006/relationships/slide" Target="/ppt/slides/slide4.xml" Id="Rb478208f22d44bd9" /><Relationship Type="http://schemas.openxmlformats.org/officeDocument/2006/relationships/slide" Target="/ppt/slides/slide5.xml" Id="R99e5277be5414f6c" /><Relationship Type="http://schemas.openxmlformats.org/officeDocument/2006/relationships/slide" Target="/ppt/slides/slide6.xml" Id="R4219ce8a57254133" /><Relationship Type="http://schemas.openxmlformats.org/officeDocument/2006/relationships/slide" Target="/ppt/slides/slide7.xml" Id="Rec1589a43f4140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dad3acfa3347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6d2a6c758433e" /><Relationship Type="http://schemas.openxmlformats.org/officeDocument/2006/relationships/theme" Target="/ppt/slideMasters/theme/theme1.xml" Id="Ra155da6a5ed743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b6d2a6c75843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7490a994244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d33c6e4c34b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2cc49c41449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4f6ad01d54e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b543028f24b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1eaf0c9e341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ccef7940745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G. HAGEN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33 155 082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−4 119 394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−6 741 080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40 106 065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74 691 657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HOLDING AS  –  91,6 %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2,7 %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9600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42 79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ghagen@ghagen.no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927 764 458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AS</a:t>
            </a:r>
          </a:p>
        </p:txBody>
      </p:sp>
    </p:spTree>
  </p:cSld>
  <p:clrMapOvr>
    <a:masterClrMapping xmlns:a="http://schemas.openxmlformats.org/drawingml/2006/main"/>
  </p:clrMapOvr>
</p:sld>
</file>