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a3f88eb2e240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a72ebc746f43a0"/>
  </p:sldMasterIdLst>
  <p:sldIdLst>
    <p:sldId xmlns:r="http://schemas.openxmlformats.org/officeDocument/2006/relationships" id="256" r:id="Rd622d1b38749406d"/>
    <p:sldId xmlns:r="http://schemas.openxmlformats.org/officeDocument/2006/relationships" id="257" r:id="Rd4ac7b652de44752"/>
    <p:sldId xmlns:r="http://schemas.openxmlformats.org/officeDocument/2006/relationships" id="258" r:id="R7b222b9f677e4097"/>
    <p:sldId xmlns:r="http://schemas.openxmlformats.org/officeDocument/2006/relationships" id="259" r:id="R951e404f29644612"/>
    <p:sldId xmlns:r="http://schemas.openxmlformats.org/officeDocument/2006/relationships" id="260" r:id="R59f2f10c95484cf9"/>
    <p:sldId xmlns:r="http://schemas.openxmlformats.org/officeDocument/2006/relationships" id="261" r:id="Reff197a840e34b5b"/>
    <p:sldId xmlns:r="http://schemas.openxmlformats.org/officeDocument/2006/relationships" id="262" r:id="Rea64fe787dd541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a72ebc746f43a0" /><Relationship Type="http://schemas.openxmlformats.org/officeDocument/2006/relationships/slide" Target="/ppt/slides/slide1.xml" Id="Rd622d1b38749406d" /><Relationship Type="http://schemas.openxmlformats.org/officeDocument/2006/relationships/slide" Target="/ppt/slides/slide2.xml" Id="Rd4ac7b652de44752" /><Relationship Type="http://schemas.openxmlformats.org/officeDocument/2006/relationships/slide" Target="/ppt/slides/slide3.xml" Id="R7b222b9f677e4097" /><Relationship Type="http://schemas.openxmlformats.org/officeDocument/2006/relationships/slide" Target="/ppt/slides/slide4.xml" Id="R951e404f29644612" /><Relationship Type="http://schemas.openxmlformats.org/officeDocument/2006/relationships/slide" Target="/ppt/slides/slide5.xml" Id="R59f2f10c95484cf9" /><Relationship Type="http://schemas.openxmlformats.org/officeDocument/2006/relationships/slide" Target="/ppt/slides/slide6.xml" Id="Reff197a840e34b5b" /><Relationship Type="http://schemas.openxmlformats.org/officeDocument/2006/relationships/slide" Target="/ppt/slides/slide7.xml" Id="Rea64fe787dd541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ad0d541fba4f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404bd82434970" /><Relationship Type="http://schemas.openxmlformats.org/officeDocument/2006/relationships/theme" Target="/ppt/slideMasters/theme/theme1.xml" Id="R4a9a30fe1fd24c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4404bd824349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6aaa70bae40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90a4aa84142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5614bd4614d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2f0a174424f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fb2f1eb8344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7d090cc1c4f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40c70f2bc4c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 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−642 439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23 578 705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40 264 093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GRUPPEN AS  –  89,5 %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SEBRASTAD HOLDING AS  –  10,5 %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Eik Norge, Storgata 37A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927 762 013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 HOLDING AS</a:t>
            </a:r>
          </a:p>
        </p:txBody>
      </p:sp>
    </p:spTree>
  </p:cSld>
  <p:clrMapOvr>
    <a:masterClrMapping xmlns:a="http://schemas.openxmlformats.org/drawingml/2006/main"/>
  </p:clrMapOvr>
</p:sld>
</file>