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3803b805d546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e9f7ae89ef4b1d"/>
  </p:sldMasterIdLst>
  <p:sldIdLst>
    <p:sldId xmlns:r="http://schemas.openxmlformats.org/officeDocument/2006/relationships" id="256" r:id="Rea2e2a22de3f49d9"/>
    <p:sldId xmlns:r="http://schemas.openxmlformats.org/officeDocument/2006/relationships" id="257" r:id="R0593b55b0246463b"/>
    <p:sldId xmlns:r="http://schemas.openxmlformats.org/officeDocument/2006/relationships" id="258" r:id="Rfd752b39a9484c26"/>
    <p:sldId xmlns:r="http://schemas.openxmlformats.org/officeDocument/2006/relationships" id="259" r:id="Rbb5c28ad69774303"/>
    <p:sldId xmlns:r="http://schemas.openxmlformats.org/officeDocument/2006/relationships" id="260" r:id="R8c9ec96925114a4f"/>
    <p:sldId xmlns:r="http://schemas.openxmlformats.org/officeDocument/2006/relationships" id="261" r:id="R07655bc5f4a64cae"/>
    <p:sldId xmlns:r="http://schemas.openxmlformats.org/officeDocument/2006/relationships" id="262" r:id="Rfe0b2f2dfe9d42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9f7ae89ef4b1d" /><Relationship Type="http://schemas.openxmlformats.org/officeDocument/2006/relationships/slide" Target="/ppt/slides/slide1.xml" Id="Rea2e2a22de3f49d9" /><Relationship Type="http://schemas.openxmlformats.org/officeDocument/2006/relationships/slide" Target="/ppt/slides/slide2.xml" Id="R0593b55b0246463b" /><Relationship Type="http://schemas.openxmlformats.org/officeDocument/2006/relationships/slide" Target="/ppt/slides/slide3.xml" Id="Rfd752b39a9484c26" /><Relationship Type="http://schemas.openxmlformats.org/officeDocument/2006/relationships/slide" Target="/ppt/slides/slide4.xml" Id="Rbb5c28ad69774303" /><Relationship Type="http://schemas.openxmlformats.org/officeDocument/2006/relationships/slide" Target="/ppt/slides/slide5.xml" Id="R8c9ec96925114a4f" /><Relationship Type="http://schemas.openxmlformats.org/officeDocument/2006/relationships/slide" Target="/ppt/slides/slide6.xml" Id="R07655bc5f4a64cae" /><Relationship Type="http://schemas.openxmlformats.org/officeDocument/2006/relationships/slide" Target="/ppt/slides/slide7.xml" Id="Rfe0b2f2dfe9d42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8d38aa6af40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2139327f44279" /><Relationship Type="http://schemas.openxmlformats.org/officeDocument/2006/relationships/theme" Target="/ppt/slideMasters/theme/theme1.xml" Id="Rd217247b6b1e44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62139327f442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9d45ac88346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6b03b101a4a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845ba859c41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8072833d641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8dbf2ebe242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26e9c350f47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de1575fe44e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RICHARD ANDERSEN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ANDERSEN AS ble etablert [år] og holder til i Mosby.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320 121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587 550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Mosby ringvei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4619 Mosby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ANDERSEN AS</a:t>
            </a:r>
          </a:p>
        </p:txBody>
      </p:sp>
    </p:spTree>
  </p:cSld>
  <p:clrMapOvr>
    <a:masterClrMapping xmlns:a="http://schemas.openxmlformats.org/drawingml/2006/main"/>
  </p:clrMapOvr>
</p:sld>
</file>