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d523de268b647d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6c3a719b54e4d5d"/>
  </p:sldMasterIdLst>
  <p:sldIdLst>
    <p:sldId xmlns:r="http://schemas.openxmlformats.org/officeDocument/2006/relationships" id="256" r:id="R808e51b818884577"/>
    <p:sldId xmlns:r="http://schemas.openxmlformats.org/officeDocument/2006/relationships" id="257" r:id="Rf97b4b9da57d4a53"/>
    <p:sldId xmlns:r="http://schemas.openxmlformats.org/officeDocument/2006/relationships" id="258" r:id="R8f26e148fa0e4584"/>
    <p:sldId xmlns:r="http://schemas.openxmlformats.org/officeDocument/2006/relationships" id="259" r:id="R04d9071b03e04457"/>
    <p:sldId xmlns:r="http://schemas.openxmlformats.org/officeDocument/2006/relationships" id="260" r:id="R2ed941addf9642d6"/>
    <p:sldId xmlns:r="http://schemas.openxmlformats.org/officeDocument/2006/relationships" id="261" r:id="R569b38c8f1c04ae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6c3a719b54e4d5d" /><Relationship Type="http://schemas.openxmlformats.org/officeDocument/2006/relationships/slide" Target="/ppt/slides/slide1.xml" Id="R808e51b818884577" /><Relationship Type="http://schemas.openxmlformats.org/officeDocument/2006/relationships/slide" Target="/ppt/slides/slide2.xml" Id="Rf97b4b9da57d4a53" /><Relationship Type="http://schemas.openxmlformats.org/officeDocument/2006/relationships/slide" Target="/ppt/slides/slide3.xml" Id="R8f26e148fa0e4584" /><Relationship Type="http://schemas.openxmlformats.org/officeDocument/2006/relationships/slide" Target="/ppt/slides/slide4.xml" Id="R04d9071b03e04457" /><Relationship Type="http://schemas.openxmlformats.org/officeDocument/2006/relationships/slide" Target="/ppt/slides/slide5.xml" Id="R2ed941addf9642d6" /><Relationship Type="http://schemas.openxmlformats.org/officeDocument/2006/relationships/slide" Target="/ppt/slides/slide6.xml" Id="R569b38c8f1c04ae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80f082a9f1a428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bfe836da214edf" /><Relationship Type="http://schemas.openxmlformats.org/officeDocument/2006/relationships/theme" Target="/ppt/slideMasters/theme/theme1.xml" Id="R1542b3157c944b6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ebfe836da214ed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40d4cdc0f6445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5e05fe6fde40f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2c49290300424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9b427a69874b4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d2f0f0fa8e47b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3c087c4d39446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SCHIALM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SCHIALM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SCHIALM HOLDING AS ble etablert [år] og holder til i Gjøvik.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SCHIALM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SCHIALM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SCHIALM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 ARNE SCHJETNE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SCHIALM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Panoramavegen 28A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2819 Gjøvik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927 729 857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SCHIALM HOLDING AS</a:t>
            </a:r>
          </a:p>
        </p:txBody>
      </p:sp>
    </p:spTree>
  </p:cSld>
  <p:clrMapOvr>
    <a:masterClrMapping xmlns:a="http://schemas.openxmlformats.org/drawingml/2006/main"/>
  </p:clrMapOvr>
</p:sld>
</file>