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3246b69baa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d78c94da5d485d"/>
  </p:sldMasterIdLst>
  <p:sldIdLst>
    <p:sldId xmlns:r="http://schemas.openxmlformats.org/officeDocument/2006/relationships" id="256" r:id="Rc8df8c7627824811"/>
    <p:sldId xmlns:r="http://schemas.openxmlformats.org/officeDocument/2006/relationships" id="257" r:id="R3fabad0472e04907"/>
    <p:sldId xmlns:r="http://schemas.openxmlformats.org/officeDocument/2006/relationships" id="258" r:id="R12cbddb0875b45af"/>
    <p:sldId xmlns:r="http://schemas.openxmlformats.org/officeDocument/2006/relationships" id="259" r:id="R58c33bad4b5e4168"/>
    <p:sldId xmlns:r="http://schemas.openxmlformats.org/officeDocument/2006/relationships" id="260" r:id="R9bd483175f834bfa"/>
    <p:sldId xmlns:r="http://schemas.openxmlformats.org/officeDocument/2006/relationships" id="261" r:id="R426f6b971f6d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78c94da5d485d" /><Relationship Type="http://schemas.openxmlformats.org/officeDocument/2006/relationships/slide" Target="/ppt/slides/slide1.xml" Id="Rc8df8c7627824811" /><Relationship Type="http://schemas.openxmlformats.org/officeDocument/2006/relationships/slide" Target="/ppt/slides/slide2.xml" Id="R3fabad0472e04907" /><Relationship Type="http://schemas.openxmlformats.org/officeDocument/2006/relationships/slide" Target="/ppt/slides/slide3.xml" Id="R12cbddb0875b45af" /><Relationship Type="http://schemas.openxmlformats.org/officeDocument/2006/relationships/slide" Target="/ppt/slides/slide4.xml" Id="R58c33bad4b5e4168" /><Relationship Type="http://schemas.openxmlformats.org/officeDocument/2006/relationships/slide" Target="/ppt/slides/slide5.xml" Id="R9bd483175f834bfa" /><Relationship Type="http://schemas.openxmlformats.org/officeDocument/2006/relationships/slide" Target="/ppt/slides/slide6.xml" Id="R426f6b971f6d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21b18da60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de71edb23404a" /><Relationship Type="http://schemas.openxmlformats.org/officeDocument/2006/relationships/theme" Target="/ppt/slideMasters/theme/theme1.xml" Id="R3786ca306210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1de71edb23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94458d64d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073b2f717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0e06817a542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f96a015b9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766c1dfcd4f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8a26ac9fd40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REINSVIKI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REINSVIKI HOLDING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REINSVIKI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REINSVIKI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Henning Reinsviki, Totakvegen 2094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927 727 005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REINSVIKI HOLDING AS</a:t>
            </a:r>
          </a:p>
        </p:txBody>
      </p:sp>
    </p:spTree>
  </p:cSld>
  <p:clrMapOvr>
    <a:masterClrMapping xmlns:a="http://schemas.openxmlformats.org/drawingml/2006/main"/>
  </p:clrMapOvr>
</p:sld>
</file>