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55b9c93b6543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7bd9b1361f4a8a"/>
  </p:sldMasterIdLst>
  <p:sldIdLst>
    <p:sldId xmlns:r="http://schemas.openxmlformats.org/officeDocument/2006/relationships" id="256" r:id="R136a310db4b54e53"/>
    <p:sldId xmlns:r="http://schemas.openxmlformats.org/officeDocument/2006/relationships" id="257" r:id="R712b2d70f5e34830"/>
    <p:sldId xmlns:r="http://schemas.openxmlformats.org/officeDocument/2006/relationships" id="258" r:id="Rfc979447c4e64f4d"/>
    <p:sldId xmlns:r="http://schemas.openxmlformats.org/officeDocument/2006/relationships" id="259" r:id="Rdf8abbda1ba84f80"/>
    <p:sldId xmlns:r="http://schemas.openxmlformats.org/officeDocument/2006/relationships" id="260" r:id="Rf08bb51c52c94b04"/>
    <p:sldId xmlns:r="http://schemas.openxmlformats.org/officeDocument/2006/relationships" id="261" r:id="R80a5b9f2cf1a4388"/>
    <p:sldId xmlns:r="http://schemas.openxmlformats.org/officeDocument/2006/relationships" id="262" r:id="R7f98ecb67dd14f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7bd9b1361f4a8a" /><Relationship Type="http://schemas.openxmlformats.org/officeDocument/2006/relationships/slide" Target="/ppt/slides/slide1.xml" Id="R136a310db4b54e53" /><Relationship Type="http://schemas.openxmlformats.org/officeDocument/2006/relationships/slide" Target="/ppt/slides/slide2.xml" Id="R712b2d70f5e34830" /><Relationship Type="http://schemas.openxmlformats.org/officeDocument/2006/relationships/slide" Target="/ppt/slides/slide3.xml" Id="Rfc979447c4e64f4d" /><Relationship Type="http://schemas.openxmlformats.org/officeDocument/2006/relationships/slide" Target="/ppt/slides/slide4.xml" Id="Rdf8abbda1ba84f80" /><Relationship Type="http://schemas.openxmlformats.org/officeDocument/2006/relationships/slide" Target="/ppt/slides/slide5.xml" Id="Rf08bb51c52c94b04" /><Relationship Type="http://schemas.openxmlformats.org/officeDocument/2006/relationships/slide" Target="/ppt/slides/slide6.xml" Id="R80a5b9f2cf1a4388" /><Relationship Type="http://schemas.openxmlformats.org/officeDocument/2006/relationships/slide" Target="/ppt/slides/slide7.xml" Id="R7f98ecb67dd14f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4d8223cee04c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e21dc206c448a" /><Relationship Type="http://schemas.openxmlformats.org/officeDocument/2006/relationships/theme" Target="/ppt/slideMasters/theme/theme1.xml" Id="R7aa2c5dabbbb45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5e21dc206c44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12dda439e42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271769f854d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34827e44b4d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88ad8b3b043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7c7bf9aef41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6a888042949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aa38a058748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 REVISJON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 REVISJON OG REGNSKAP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2 836 839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−217 649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272 502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3 301 083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ARILD HOLM SVEIVEN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PANDA INVEST &amp; SERVICES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Instituttveien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927 726 440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 REVISJON OG REGNSKAP AS</a:t>
            </a:r>
          </a:p>
        </p:txBody>
      </p:sp>
    </p:spTree>
  </p:cSld>
  <p:clrMapOvr>
    <a:masterClrMapping xmlns:a="http://schemas.openxmlformats.org/drawingml/2006/main"/>
  </p:clrMapOvr>
</p:sld>
</file>