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f99976a7394f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69e0497e4247e6"/>
  </p:sldMasterIdLst>
  <p:sldIdLst>
    <p:sldId xmlns:r="http://schemas.openxmlformats.org/officeDocument/2006/relationships" id="256" r:id="R4d09f49715794c50"/>
    <p:sldId xmlns:r="http://schemas.openxmlformats.org/officeDocument/2006/relationships" id="257" r:id="R40f5c80f901142be"/>
    <p:sldId xmlns:r="http://schemas.openxmlformats.org/officeDocument/2006/relationships" id="258" r:id="R8924d93e4c1d44b7"/>
    <p:sldId xmlns:r="http://schemas.openxmlformats.org/officeDocument/2006/relationships" id="259" r:id="Rfce0f33908c9461a"/>
    <p:sldId xmlns:r="http://schemas.openxmlformats.org/officeDocument/2006/relationships" id="260" r:id="R79c96c9871c34e05"/>
    <p:sldId xmlns:r="http://schemas.openxmlformats.org/officeDocument/2006/relationships" id="261" r:id="Ra4613fe4023c4b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9e0497e4247e6" /><Relationship Type="http://schemas.openxmlformats.org/officeDocument/2006/relationships/slide" Target="/ppt/slides/slide1.xml" Id="R4d09f49715794c50" /><Relationship Type="http://schemas.openxmlformats.org/officeDocument/2006/relationships/slide" Target="/ppt/slides/slide2.xml" Id="R40f5c80f901142be" /><Relationship Type="http://schemas.openxmlformats.org/officeDocument/2006/relationships/slide" Target="/ppt/slides/slide3.xml" Id="R8924d93e4c1d44b7" /><Relationship Type="http://schemas.openxmlformats.org/officeDocument/2006/relationships/slide" Target="/ppt/slides/slide4.xml" Id="Rfce0f33908c9461a" /><Relationship Type="http://schemas.openxmlformats.org/officeDocument/2006/relationships/slide" Target="/ppt/slides/slide5.xml" Id="R79c96c9871c34e05" /><Relationship Type="http://schemas.openxmlformats.org/officeDocument/2006/relationships/slide" Target="/ppt/slides/slide6.xml" Id="Ra4613fe4023c4b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49e0ce8fe41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b5d98ae8c4845" /><Relationship Type="http://schemas.openxmlformats.org/officeDocument/2006/relationships/theme" Target="/ppt/slideMasters/theme/theme1.xml" Id="R4d1ce477f52849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2b5d98ae8c48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e1d7e7bbc4b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06c25129c46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0e3d115304c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089455cda4a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002bf651d4c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b6e6d41d942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FELLESFISK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FELLESFISK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247 625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634 513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712 016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927 723 913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