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4a576ca36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54f154dcef4a35"/>
  </p:sldMasterIdLst>
  <p:sldIdLst>
    <p:sldId xmlns:r="http://schemas.openxmlformats.org/officeDocument/2006/relationships" id="256" r:id="R1b240ce08eef4636"/>
    <p:sldId xmlns:r="http://schemas.openxmlformats.org/officeDocument/2006/relationships" id="257" r:id="Rdcc7888d30c94a8d"/>
    <p:sldId xmlns:r="http://schemas.openxmlformats.org/officeDocument/2006/relationships" id="258" r:id="R7c04ee55423241c1"/>
    <p:sldId xmlns:r="http://schemas.openxmlformats.org/officeDocument/2006/relationships" id="259" r:id="R64abfbddc4cf4e9e"/>
    <p:sldId xmlns:r="http://schemas.openxmlformats.org/officeDocument/2006/relationships" id="260" r:id="R1d958b511e11443e"/>
    <p:sldId xmlns:r="http://schemas.openxmlformats.org/officeDocument/2006/relationships" id="261" r:id="R216fb7e725ec43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4f154dcef4a35" /><Relationship Type="http://schemas.openxmlformats.org/officeDocument/2006/relationships/slide" Target="/ppt/slides/slide1.xml" Id="R1b240ce08eef4636" /><Relationship Type="http://schemas.openxmlformats.org/officeDocument/2006/relationships/slide" Target="/ppt/slides/slide2.xml" Id="Rdcc7888d30c94a8d" /><Relationship Type="http://schemas.openxmlformats.org/officeDocument/2006/relationships/slide" Target="/ppt/slides/slide3.xml" Id="R7c04ee55423241c1" /><Relationship Type="http://schemas.openxmlformats.org/officeDocument/2006/relationships/slide" Target="/ppt/slides/slide4.xml" Id="R64abfbddc4cf4e9e" /><Relationship Type="http://schemas.openxmlformats.org/officeDocument/2006/relationships/slide" Target="/ppt/slides/slide5.xml" Id="R1d958b511e11443e" /><Relationship Type="http://schemas.openxmlformats.org/officeDocument/2006/relationships/slide" Target="/ppt/slides/slide6.xml" Id="R216fb7e725ec43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9785d6e1c4e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d32b7b9c348b3" /><Relationship Type="http://schemas.openxmlformats.org/officeDocument/2006/relationships/theme" Target="/ppt/slideMasters/theme/theme1.xml" Id="Ra5b05cc4a1574e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ad32b7b9c3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9efba86984a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6e7c2e4f9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6ca0222d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9115731a140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42e13530d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4cee9dd60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MARSANA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GRO STORHEIM HELLSTEN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Hammarslandbakken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927 722 178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MARSANA AS</a:t>
            </a:r>
          </a:p>
        </p:txBody>
      </p:sp>
    </p:spTree>
  </p:cSld>
  <p:clrMapOvr>
    <a:masterClrMapping xmlns:a="http://schemas.openxmlformats.org/drawingml/2006/main"/>
  </p:clrMapOvr>
</p:sld>
</file>