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bf7f688bd542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2d15b395d504f71"/>
  </p:sldMasterIdLst>
  <p:sldIdLst>
    <p:sldId xmlns:r="http://schemas.openxmlformats.org/officeDocument/2006/relationships" id="256" r:id="Rac7399b74bd9411b"/>
    <p:sldId xmlns:r="http://schemas.openxmlformats.org/officeDocument/2006/relationships" id="257" r:id="Ra4b19f90e8c645fc"/>
    <p:sldId xmlns:r="http://schemas.openxmlformats.org/officeDocument/2006/relationships" id="258" r:id="Ra609f47e6bb14f5b"/>
    <p:sldId xmlns:r="http://schemas.openxmlformats.org/officeDocument/2006/relationships" id="259" r:id="R1630c7fee69c4b8f"/>
    <p:sldId xmlns:r="http://schemas.openxmlformats.org/officeDocument/2006/relationships" id="260" r:id="Rebe9efa7f2674373"/>
    <p:sldId xmlns:r="http://schemas.openxmlformats.org/officeDocument/2006/relationships" id="261" r:id="R0508d9a500674db3"/>
    <p:sldId xmlns:r="http://schemas.openxmlformats.org/officeDocument/2006/relationships" id="262" r:id="Rd4ecd0a39e40483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d15b395d504f71" /><Relationship Type="http://schemas.openxmlformats.org/officeDocument/2006/relationships/slide" Target="/ppt/slides/slide1.xml" Id="Rac7399b74bd9411b" /><Relationship Type="http://schemas.openxmlformats.org/officeDocument/2006/relationships/slide" Target="/ppt/slides/slide2.xml" Id="Ra4b19f90e8c645fc" /><Relationship Type="http://schemas.openxmlformats.org/officeDocument/2006/relationships/slide" Target="/ppt/slides/slide3.xml" Id="Ra609f47e6bb14f5b" /><Relationship Type="http://schemas.openxmlformats.org/officeDocument/2006/relationships/slide" Target="/ppt/slides/slide4.xml" Id="R1630c7fee69c4b8f" /><Relationship Type="http://schemas.openxmlformats.org/officeDocument/2006/relationships/slide" Target="/ppt/slides/slide5.xml" Id="Rebe9efa7f2674373" /><Relationship Type="http://schemas.openxmlformats.org/officeDocument/2006/relationships/slide" Target="/ppt/slides/slide6.xml" Id="R0508d9a500674db3" /><Relationship Type="http://schemas.openxmlformats.org/officeDocument/2006/relationships/slide" Target="/ppt/slides/slide7.xml" Id="Rd4ecd0a39e40483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e04bd2659344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bae576d28c42a3" /><Relationship Type="http://schemas.openxmlformats.org/officeDocument/2006/relationships/theme" Target="/ppt/slideMasters/theme/theme1.xml" Id="Rb4b7bb9d3bb4432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bae576d28c42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57f2292af148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23721b04a846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465f64c8b249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cbdd85c83c4d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ccffc8d264d9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169cc1819480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863e92a2f48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LILLEBYTUNET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LILLEBYTUNET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LILLEBYTUNET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LILLEBYTUNET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LILLEBYTUNET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LILLEBYTUNET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−2 759 085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−2 152 087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103 493 648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109 329 129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LILLEBYTUNET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DNB EIENDOMSHOLDING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LILLEBYTUNET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927 701 243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LILLEBYTUNET AS</a:t>
            </a:r>
          </a:p>
        </p:txBody>
      </p:sp>
    </p:spTree>
  </p:cSld>
  <p:clrMapOvr>
    <a:masterClrMapping xmlns:a="http://schemas.openxmlformats.org/drawingml/2006/main"/>
  </p:clrMapOvr>
</p:sld>
</file>