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d6294759d645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3bdab3b00843a3"/>
  </p:sldMasterIdLst>
  <p:sldIdLst>
    <p:sldId xmlns:r="http://schemas.openxmlformats.org/officeDocument/2006/relationships" id="256" r:id="R3c04c6d98fab4492"/>
    <p:sldId xmlns:r="http://schemas.openxmlformats.org/officeDocument/2006/relationships" id="257" r:id="Rcdb5402faf974820"/>
    <p:sldId xmlns:r="http://schemas.openxmlformats.org/officeDocument/2006/relationships" id="258" r:id="R075d424d068f46fb"/>
    <p:sldId xmlns:r="http://schemas.openxmlformats.org/officeDocument/2006/relationships" id="259" r:id="Rda10ca07eecb4406"/>
    <p:sldId xmlns:r="http://schemas.openxmlformats.org/officeDocument/2006/relationships" id="260" r:id="Rd615a24bfd1c4608"/>
    <p:sldId xmlns:r="http://schemas.openxmlformats.org/officeDocument/2006/relationships" id="261" r:id="Rdaeefc5b10f34e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3bdab3b00843a3" /><Relationship Type="http://schemas.openxmlformats.org/officeDocument/2006/relationships/slide" Target="/ppt/slides/slide1.xml" Id="R3c04c6d98fab4492" /><Relationship Type="http://schemas.openxmlformats.org/officeDocument/2006/relationships/slide" Target="/ppt/slides/slide2.xml" Id="Rcdb5402faf974820" /><Relationship Type="http://schemas.openxmlformats.org/officeDocument/2006/relationships/slide" Target="/ppt/slides/slide3.xml" Id="R075d424d068f46fb" /><Relationship Type="http://schemas.openxmlformats.org/officeDocument/2006/relationships/slide" Target="/ppt/slides/slide4.xml" Id="Rda10ca07eecb4406" /><Relationship Type="http://schemas.openxmlformats.org/officeDocument/2006/relationships/slide" Target="/ppt/slides/slide5.xml" Id="Rd615a24bfd1c4608" /><Relationship Type="http://schemas.openxmlformats.org/officeDocument/2006/relationships/slide" Target="/ppt/slides/slide6.xml" Id="Rdaeefc5b10f34e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b9b08c926d40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7aec8a88f465f" /><Relationship Type="http://schemas.openxmlformats.org/officeDocument/2006/relationships/theme" Target="/ppt/slideMasters/theme/theme1.xml" Id="Rf5e7a0f7ca4041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37aec8a88f46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4d5c67e574a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7341b902d46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1d8c2ffcf43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7cd05f2fe4c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9d6d7dd8547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8fa16b03c47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VINI 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AUSTEVIK RØHER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Haakonsvegen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5519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927 700 689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VINI INVEST AS</a:t>
            </a:r>
          </a:p>
        </p:txBody>
      </p:sp>
    </p:spTree>
  </p:cSld>
  <p:clrMapOvr>
    <a:masterClrMapping xmlns:a="http://schemas.openxmlformats.org/drawingml/2006/main"/>
  </p:clrMapOvr>
</p:sld>
</file>