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8a1dbc451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6a19e2fea4cc7"/>
  </p:sldMasterIdLst>
  <p:sldIdLst>
    <p:sldId xmlns:r="http://schemas.openxmlformats.org/officeDocument/2006/relationships" id="256" r:id="R8217ac3a5b3449e5"/>
    <p:sldId xmlns:r="http://schemas.openxmlformats.org/officeDocument/2006/relationships" id="257" r:id="Rdfd0af7f09554d03"/>
    <p:sldId xmlns:r="http://schemas.openxmlformats.org/officeDocument/2006/relationships" id="258" r:id="Ra7b0471eaa484e2c"/>
    <p:sldId xmlns:r="http://schemas.openxmlformats.org/officeDocument/2006/relationships" id="259" r:id="Rebef4ea1ed244c17"/>
    <p:sldId xmlns:r="http://schemas.openxmlformats.org/officeDocument/2006/relationships" id="260" r:id="R1e79aca2fd2641da"/>
    <p:sldId xmlns:r="http://schemas.openxmlformats.org/officeDocument/2006/relationships" id="261" r:id="R7f8a844b846644c4"/>
    <p:sldId xmlns:r="http://schemas.openxmlformats.org/officeDocument/2006/relationships" id="262" r:id="R64b57f87ce8c41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6a19e2fea4cc7" /><Relationship Type="http://schemas.openxmlformats.org/officeDocument/2006/relationships/slide" Target="/ppt/slides/slide1.xml" Id="R8217ac3a5b3449e5" /><Relationship Type="http://schemas.openxmlformats.org/officeDocument/2006/relationships/slide" Target="/ppt/slides/slide2.xml" Id="Rdfd0af7f09554d03" /><Relationship Type="http://schemas.openxmlformats.org/officeDocument/2006/relationships/slide" Target="/ppt/slides/slide3.xml" Id="Ra7b0471eaa484e2c" /><Relationship Type="http://schemas.openxmlformats.org/officeDocument/2006/relationships/slide" Target="/ppt/slides/slide4.xml" Id="Rebef4ea1ed244c17" /><Relationship Type="http://schemas.openxmlformats.org/officeDocument/2006/relationships/slide" Target="/ppt/slides/slide5.xml" Id="R1e79aca2fd2641da" /><Relationship Type="http://schemas.openxmlformats.org/officeDocument/2006/relationships/slide" Target="/ppt/slides/slide6.xml" Id="R7f8a844b846644c4" /><Relationship Type="http://schemas.openxmlformats.org/officeDocument/2006/relationships/slide" Target="/ppt/slides/slide7.xml" Id="R64b57f87ce8c41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cf70381c941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3f4195d684774" /><Relationship Type="http://schemas.openxmlformats.org/officeDocument/2006/relationships/theme" Target="/ppt/slideMasters/theme/theme1.xml" Id="Rb36b7b6c77f0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83f4195d6847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2f626980b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9e37ab318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84ff2b854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6a8af59b0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f62f451b24c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6eaf831c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62e0c4128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JØRN REIERSEN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REIERSEN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 REIERSEN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REIERSEN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REIERSEN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REIERSEN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−462 291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43 715 954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45 673 629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REIERSEN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REIERSEN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REIERSEN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 Lyngaas'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3013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927 700 484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REIERSEN HOLDING AS</a:t>
            </a:r>
          </a:p>
        </p:txBody>
      </p:sp>
    </p:spTree>
  </p:cSld>
  <p:clrMapOvr>
    <a:masterClrMapping xmlns:a="http://schemas.openxmlformats.org/drawingml/2006/main"/>
  </p:clrMapOvr>
</p:sld>
</file>