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b134370b6b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9d9333216475e"/>
  </p:sldMasterIdLst>
  <p:sldIdLst>
    <p:sldId xmlns:r="http://schemas.openxmlformats.org/officeDocument/2006/relationships" id="256" r:id="R55f8f6084e3d41f0"/>
    <p:sldId xmlns:r="http://schemas.openxmlformats.org/officeDocument/2006/relationships" id="257" r:id="R173b7191a03d41b7"/>
    <p:sldId xmlns:r="http://schemas.openxmlformats.org/officeDocument/2006/relationships" id="258" r:id="R5b45624d14a647ab"/>
    <p:sldId xmlns:r="http://schemas.openxmlformats.org/officeDocument/2006/relationships" id="259" r:id="R83dad87e02494dd5"/>
    <p:sldId xmlns:r="http://schemas.openxmlformats.org/officeDocument/2006/relationships" id="260" r:id="Rdef23acd35804637"/>
    <p:sldId xmlns:r="http://schemas.openxmlformats.org/officeDocument/2006/relationships" id="261" r:id="Rb5c6a21fccbb4e3c"/>
    <p:sldId xmlns:r="http://schemas.openxmlformats.org/officeDocument/2006/relationships" id="262" r:id="Re7370687ca9b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9d9333216475e" /><Relationship Type="http://schemas.openxmlformats.org/officeDocument/2006/relationships/slide" Target="/ppt/slides/slide1.xml" Id="R55f8f6084e3d41f0" /><Relationship Type="http://schemas.openxmlformats.org/officeDocument/2006/relationships/slide" Target="/ppt/slides/slide2.xml" Id="R173b7191a03d41b7" /><Relationship Type="http://schemas.openxmlformats.org/officeDocument/2006/relationships/slide" Target="/ppt/slides/slide3.xml" Id="R5b45624d14a647ab" /><Relationship Type="http://schemas.openxmlformats.org/officeDocument/2006/relationships/slide" Target="/ppt/slides/slide4.xml" Id="R83dad87e02494dd5" /><Relationship Type="http://schemas.openxmlformats.org/officeDocument/2006/relationships/slide" Target="/ppt/slides/slide5.xml" Id="Rdef23acd35804637" /><Relationship Type="http://schemas.openxmlformats.org/officeDocument/2006/relationships/slide" Target="/ppt/slides/slide6.xml" Id="Rb5c6a21fccbb4e3c" /><Relationship Type="http://schemas.openxmlformats.org/officeDocument/2006/relationships/slide" Target="/ppt/slides/slide7.xml" Id="Re7370687ca9b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3dc0931a141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537bb7f2d40bf" /><Relationship Type="http://schemas.openxmlformats.org/officeDocument/2006/relationships/theme" Target="/ppt/slideMasters/theme/theme1.xml" Id="Rc17bc0289a8942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537bb7f2d40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861cdb16d42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c28733a994c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9031821d342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f034443da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9d997400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89f4899f948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b3453fcfe48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VILLSMAK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VILLSMAK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VILLSMAK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VILLSMAK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VILLSMAK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VILLSMAK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14 483 344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1 826 869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1 372 325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4 557 513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VILLSMAK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ESTENSMO DIANA RIZ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ESTENSMO MORTEN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VILLSMAK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Seljestien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post@heltviltoslo.no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www.facebook.com/heltviltoslo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927 699 583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VILLSMAK AS</a:t>
            </a:r>
          </a:p>
        </p:txBody>
      </p:sp>
    </p:spTree>
  </p:cSld>
  <p:clrMapOvr>
    <a:masterClrMapping xmlns:a="http://schemas.openxmlformats.org/drawingml/2006/main"/>
  </p:clrMapOvr>
</p:sld>
</file>