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ba96d6fc0742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c8370dc9fd4c8f"/>
  </p:sldMasterIdLst>
  <p:sldIdLst>
    <p:sldId xmlns:r="http://schemas.openxmlformats.org/officeDocument/2006/relationships" id="256" r:id="R96fcbb532eee4085"/>
    <p:sldId xmlns:r="http://schemas.openxmlformats.org/officeDocument/2006/relationships" id="257" r:id="R869b83c7101c4533"/>
    <p:sldId xmlns:r="http://schemas.openxmlformats.org/officeDocument/2006/relationships" id="258" r:id="Rf11794849fba4dd8"/>
    <p:sldId xmlns:r="http://schemas.openxmlformats.org/officeDocument/2006/relationships" id="259" r:id="R0ada6285c0dd4d9a"/>
    <p:sldId xmlns:r="http://schemas.openxmlformats.org/officeDocument/2006/relationships" id="260" r:id="R1b3712842eda4d3c"/>
    <p:sldId xmlns:r="http://schemas.openxmlformats.org/officeDocument/2006/relationships" id="261" r:id="R4180e77b08b14e93"/>
    <p:sldId xmlns:r="http://schemas.openxmlformats.org/officeDocument/2006/relationships" id="262" r:id="R1cbd07db770143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c8370dc9fd4c8f" /><Relationship Type="http://schemas.openxmlformats.org/officeDocument/2006/relationships/slide" Target="/ppt/slides/slide1.xml" Id="R96fcbb532eee4085" /><Relationship Type="http://schemas.openxmlformats.org/officeDocument/2006/relationships/slide" Target="/ppt/slides/slide2.xml" Id="R869b83c7101c4533" /><Relationship Type="http://schemas.openxmlformats.org/officeDocument/2006/relationships/slide" Target="/ppt/slides/slide3.xml" Id="Rf11794849fba4dd8" /><Relationship Type="http://schemas.openxmlformats.org/officeDocument/2006/relationships/slide" Target="/ppt/slides/slide4.xml" Id="R0ada6285c0dd4d9a" /><Relationship Type="http://schemas.openxmlformats.org/officeDocument/2006/relationships/slide" Target="/ppt/slides/slide5.xml" Id="R1b3712842eda4d3c" /><Relationship Type="http://schemas.openxmlformats.org/officeDocument/2006/relationships/slide" Target="/ppt/slides/slide6.xml" Id="R4180e77b08b14e93" /><Relationship Type="http://schemas.openxmlformats.org/officeDocument/2006/relationships/slide" Target="/ppt/slides/slide7.xml" Id="R1cbd07db770143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68e108b1ee44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74e71e3994f57" /><Relationship Type="http://schemas.openxmlformats.org/officeDocument/2006/relationships/theme" Target="/ppt/slideMasters/theme/theme1.xml" Id="Raa1f029ae8a147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f74e71e3994f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c8bfc4ea340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1681d1dcf40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649b8bf5f49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71bcc02f24c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2e259158546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7b44fed884e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7ea171d6f43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JSW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1 737 287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1 669 753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1 933 877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69 841 585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71 041 585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STOLTENBERG WAHL  –  99,6 %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WAHL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927 699 281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JSW INVEST AS</a:t>
            </a:r>
          </a:p>
        </p:txBody>
      </p:sp>
    </p:spTree>
  </p:cSld>
  <p:clrMapOvr>
    <a:masterClrMapping xmlns:a="http://schemas.openxmlformats.org/drawingml/2006/main"/>
  </p:clrMapOvr>
</p:sld>
</file>