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3c9b7ead134f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156bef9f064380"/>
  </p:sldMasterIdLst>
  <p:sldIdLst>
    <p:sldId xmlns:r="http://schemas.openxmlformats.org/officeDocument/2006/relationships" id="256" r:id="R6b823dad6cc34e27"/>
    <p:sldId xmlns:r="http://schemas.openxmlformats.org/officeDocument/2006/relationships" id="257" r:id="R2bf5dd9b3de1482f"/>
    <p:sldId xmlns:r="http://schemas.openxmlformats.org/officeDocument/2006/relationships" id="258" r:id="Racadf0c1e418404e"/>
    <p:sldId xmlns:r="http://schemas.openxmlformats.org/officeDocument/2006/relationships" id="259" r:id="R68fbc814f47945ac"/>
    <p:sldId xmlns:r="http://schemas.openxmlformats.org/officeDocument/2006/relationships" id="260" r:id="Rc975acda88fc41a6"/>
    <p:sldId xmlns:r="http://schemas.openxmlformats.org/officeDocument/2006/relationships" id="261" r:id="Refca27a31e05437c"/>
    <p:sldId xmlns:r="http://schemas.openxmlformats.org/officeDocument/2006/relationships" id="262" r:id="R4fcc2ec3e88541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56bef9f064380" /><Relationship Type="http://schemas.openxmlformats.org/officeDocument/2006/relationships/slide" Target="/ppt/slides/slide1.xml" Id="R6b823dad6cc34e27" /><Relationship Type="http://schemas.openxmlformats.org/officeDocument/2006/relationships/slide" Target="/ppt/slides/slide2.xml" Id="R2bf5dd9b3de1482f" /><Relationship Type="http://schemas.openxmlformats.org/officeDocument/2006/relationships/slide" Target="/ppt/slides/slide3.xml" Id="Racadf0c1e418404e" /><Relationship Type="http://schemas.openxmlformats.org/officeDocument/2006/relationships/slide" Target="/ppt/slides/slide4.xml" Id="R68fbc814f47945ac" /><Relationship Type="http://schemas.openxmlformats.org/officeDocument/2006/relationships/slide" Target="/ppt/slides/slide5.xml" Id="Rc975acda88fc41a6" /><Relationship Type="http://schemas.openxmlformats.org/officeDocument/2006/relationships/slide" Target="/ppt/slides/slide6.xml" Id="Refca27a31e05437c" /><Relationship Type="http://schemas.openxmlformats.org/officeDocument/2006/relationships/slide" Target="/ppt/slides/slide7.xml" Id="R4fcc2ec3e88541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3ac3ba7df4f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ddeef63b34c60" /><Relationship Type="http://schemas.openxmlformats.org/officeDocument/2006/relationships/theme" Target="/ppt/slideMasters/theme/theme1.xml" Id="R832f8d5e8a2649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ddeef63b34c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133112bfd49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20bd204e94a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d377ed70042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eead11aae44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8a01dbf114e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58a13119148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014883ace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VSW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VSW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VSW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VSW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VSW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VSW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912 842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90 127 843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90 129 696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VSW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VINCENT STOLTENBERG WAHL  –  99,6 %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WAHL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VSW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927 699 273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VSW KAPITAL AS</a:t>
            </a:r>
          </a:p>
        </p:txBody>
      </p:sp>
    </p:spTree>
  </p:cSld>
  <p:clrMapOvr>
    <a:masterClrMapping xmlns:a="http://schemas.openxmlformats.org/drawingml/2006/main"/>
  </p:clrMapOvr>
</p:sld>
</file>