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e7a09ec08d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3bc5671194457"/>
  </p:sldMasterIdLst>
  <p:sldIdLst>
    <p:sldId xmlns:r="http://schemas.openxmlformats.org/officeDocument/2006/relationships" id="256" r:id="Ra76e33f3a1904bed"/>
    <p:sldId xmlns:r="http://schemas.openxmlformats.org/officeDocument/2006/relationships" id="257" r:id="R2d1b937841f34bb0"/>
    <p:sldId xmlns:r="http://schemas.openxmlformats.org/officeDocument/2006/relationships" id="258" r:id="Rf016a53f8fda4194"/>
    <p:sldId xmlns:r="http://schemas.openxmlformats.org/officeDocument/2006/relationships" id="259" r:id="Re710a51e9cb64e09"/>
    <p:sldId xmlns:r="http://schemas.openxmlformats.org/officeDocument/2006/relationships" id="260" r:id="R9a4cc6d511794603"/>
    <p:sldId xmlns:r="http://schemas.openxmlformats.org/officeDocument/2006/relationships" id="261" r:id="Rd905ca4c16594108"/>
    <p:sldId xmlns:r="http://schemas.openxmlformats.org/officeDocument/2006/relationships" id="262" r:id="R9ef52d6aaea841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3bc5671194457" /><Relationship Type="http://schemas.openxmlformats.org/officeDocument/2006/relationships/slide" Target="/ppt/slides/slide1.xml" Id="Ra76e33f3a1904bed" /><Relationship Type="http://schemas.openxmlformats.org/officeDocument/2006/relationships/slide" Target="/ppt/slides/slide2.xml" Id="R2d1b937841f34bb0" /><Relationship Type="http://schemas.openxmlformats.org/officeDocument/2006/relationships/slide" Target="/ppt/slides/slide3.xml" Id="Rf016a53f8fda4194" /><Relationship Type="http://schemas.openxmlformats.org/officeDocument/2006/relationships/slide" Target="/ppt/slides/slide4.xml" Id="Re710a51e9cb64e09" /><Relationship Type="http://schemas.openxmlformats.org/officeDocument/2006/relationships/slide" Target="/ppt/slides/slide5.xml" Id="R9a4cc6d511794603" /><Relationship Type="http://schemas.openxmlformats.org/officeDocument/2006/relationships/slide" Target="/ppt/slides/slide6.xml" Id="Rd905ca4c16594108" /><Relationship Type="http://schemas.openxmlformats.org/officeDocument/2006/relationships/slide" Target="/ppt/slides/slide7.xml" Id="R9ef52d6aaea841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d4982ae74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e33fbe338494a" /><Relationship Type="http://schemas.openxmlformats.org/officeDocument/2006/relationships/theme" Target="/ppt/slideMasters/theme/theme1.xml" Id="R28e7e7346449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e33fbe33849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4d0e5e81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8a2d2724b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195f27ab849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ccbd68b67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e8bcf4536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a9767d8164b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b0e8ade29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HEMSEDAL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 UTVIKLING AS ble etablert [år] og holder til i Hemsedal.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9 964 723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9 899 623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10 099 623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MANITU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THECO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Hemsedalsvegen 3440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3560 Hemsedal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927 697 149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