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cac7a697b44e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b582faba8147f8"/>
  </p:sldMasterIdLst>
  <p:sldIdLst>
    <p:sldId xmlns:r="http://schemas.openxmlformats.org/officeDocument/2006/relationships" id="256" r:id="Rbf370d5e79bc4bca"/>
    <p:sldId xmlns:r="http://schemas.openxmlformats.org/officeDocument/2006/relationships" id="257" r:id="Rb8d380bdda65425d"/>
    <p:sldId xmlns:r="http://schemas.openxmlformats.org/officeDocument/2006/relationships" id="258" r:id="R1d203f78c2bf4508"/>
    <p:sldId xmlns:r="http://schemas.openxmlformats.org/officeDocument/2006/relationships" id="259" r:id="R8ca7d9e3df624e12"/>
    <p:sldId xmlns:r="http://schemas.openxmlformats.org/officeDocument/2006/relationships" id="260" r:id="R6aabb694cf0344bf"/>
    <p:sldId xmlns:r="http://schemas.openxmlformats.org/officeDocument/2006/relationships" id="261" r:id="R5acc168373b14041"/>
    <p:sldId xmlns:r="http://schemas.openxmlformats.org/officeDocument/2006/relationships" id="262" r:id="Red46eafcd1954b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b582faba8147f8" /><Relationship Type="http://schemas.openxmlformats.org/officeDocument/2006/relationships/slide" Target="/ppt/slides/slide1.xml" Id="Rbf370d5e79bc4bca" /><Relationship Type="http://schemas.openxmlformats.org/officeDocument/2006/relationships/slide" Target="/ppt/slides/slide2.xml" Id="Rb8d380bdda65425d" /><Relationship Type="http://schemas.openxmlformats.org/officeDocument/2006/relationships/slide" Target="/ppt/slides/slide3.xml" Id="R1d203f78c2bf4508" /><Relationship Type="http://schemas.openxmlformats.org/officeDocument/2006/relationships/slide" Target="/ppt/slides/slide4.xml" Id="R8ca7d9e3df624e12" /><Relationship Type="http://schemas.openxmlformats.org/officeDocument/2006/relationships/slide" Target="/ppt/slides/slide5.xml" Id="R6aabb694cf0344bf" /><Relationship Type="http://schemas.openxmlformats.org/officeDocument/2006/relationships/slide" Target="/ppt/slides/slide6.xml" Id="R5acc168373b14041" /><Relationship Type="http://schemas.openxmlformats.org/officeDocument/2006/relationships/slide" Target="/ppt/slides/slide7.xml" Id="Red46eafcd1954b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ac5a8474cc40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4e73c0d1942c2" /><Relationship Type="http://schemas.openxmlformats.org/officeDocument/2006/relationships/theme" Target="/ppt/slideMasters/theme/theme1.xml" Id="Rfd64d10c8fe043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34e73c0d1942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4d151ee6942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c7a621c5ab42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2b510462e40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46816206d42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dbfa4edd840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06494db0c14b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fc110cb5341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JULIE TRAFIKKSKOLE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JULIE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JULIE TRAFIKKSKOLE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JULIE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JULIE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JULIE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842 059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131 617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251 063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JULIE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SVALENG JULIE ELISE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JULIE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Løpsmarka 63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8015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927 686 384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JULIE TRAFIKKSKOLE AS</a:t>
            </a:r>
          </a:p>
        </p:txBody>
      </p:sp>
    </p:spTree>
  </p:cSld>
  <p:clrMapOvr>
    <a:masterClrMapping xmlns:a="http://schemas.openxmlformats.org/drawingml/2006/main"/>
  </p:clrMapOvr>
</p:sld>
</file>