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475b59c07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bbff9f725439a"/>
  </p:sldMasterIdLst>
  <p:sldIdLst>
    <p:sldId xmlns:r="http://schemas.openxmlformats.org/officeDocument/2006/relationships" id="256" r:id="Ra5ebf01f15d0409d"/>
    <p:sldId xmlns:r="http://schemas.openxmlformats.org/officeDocument/2006/relationships" id="257" r:id="R88a8fd51785b4f77"/>
    <p:sldId xmlns:r="http://schemas.openxmlformats.org/officeDocument/2006/relationships" id="258" r:id="R9d0ae1e317584eac"/>
    <p:sldId xmlns:r="http://schemas.openxmlformats.org/officeDocument/2006/relationships" id="259" r:id="R977317478a0046c5"/>
    <p:sldId xmlns:r="http://schemas.openxmlformats.org/officeDocument/2006/relationships" id="260" r:id="R030c60a7330e4bc4"/>
    <p:sldId xmlns:r="http://schemas.openxmlformats.org/officeDocument/2006/relationships" id="261" r:id="R343890ff775c421d"/>
    <p:sldId xmlns:r="http://schemas.openxmlformats.org/officeDocument/2006/relationships" id="262" r:id="R9e4c098b88a84a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bbff9f725439a" /><Relationship Type="http://schemas.openxmlformats.org/officeDocument/2006/relationships/slide" Target="/ppt/slides/slide1.xml" Id="Ra5ebf01f15d0409d" /><Relationship Type="http://schemas.openxmlformats.org/officeDocument/2006/relationships/slide" Target="/ppt/slides/slide2.xml" Id="R88a8fd51785b4f77" /><Relationship Type="http://schemas.openxmlformats.org/officeDocument/2006/relationships/slide" Target="/ppt/slides/slide3.xml" Id="R9d0ae1e317584eac" /><Relationship Type="http://schemas.openxmlformats.org/officeDocument/2006/relationships/slide" Target="/ppt/slides/slide4.xml" Id="R977317478a0046c5" /><Relationship Type="http://schemas.openxmlformats.org/officeDocument/2006/relationships/slide" Target="/ppt/slides/slide5.xml" Id="R030c60a7330e4bc4" /><Relationship Type="http://schemas.openxmlformats.org/officeDocument/2006/relationships/slide" Target="/ppt/slides/slide6.xml" Id="R343890ff775c421d" /><Relationship Type="http://schemas.openxmlformats.org/officeDocument/2006/relationships/slide" Target="/ppt/slides/slide7.xml" Id="R9e4c098b88a84a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617a6d6aa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756e24f4c444f" /><Relationship Type="http://schemas.openxmlformats.org/officeDocument/2006/relationships/theme" Target="/ppt/slideMasters/theme/theme1.xml" Id="R460b0d5a1c4848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756e24f4c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4ab67f03a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726da391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e46b70b1846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fb3f676f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437173bf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a091d62c14b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9342a32a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515 426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631, Parkveien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927 675 757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AS</a:t>
            </a:r>
          </a:p>
        </p:txBody>
      </p:sp>
    </p:spTree>
  </p:cSld>
  <p:clrMapOvr>
    <a:masterClrMapping xmlns:a="http://schemas.openxmlformats.org/drawingml/2006/main"/>
  </p:clrMapOvr>
</p:sld>
</file>