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405aefcc1849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f2fcd949cb42b7"/>
  </p:sldMasterIdLst>
  <p:sldIdLst>
    <p:sldId xmlns:r="http://schemas.openxmlformats.org/officeDocument/2006/relationships" id="256" r:id="Rfe74f53b95b54cab"/>
    <p:sldId xmlns:r="http://schemas.openxmlformats.org/officeDocument/2006/relationships" id="257" r:id="R6399fd27a4ac4b77"/>
    <p:sldId xmlns:r="http://schemas.openxmlformats.org/officeDocument/2006/relationships" id="258" r:id="Racc62905e4e14800"/>
    <p:sldId xmlns:r="http://schemas.openxmlformats.org/officeDocument/2006/relationships" id="259" r:id="R7689f77d8e154d01"/>
    <p:sldId xmlns:r="http://schemas.openxmlformats.org/officeDocument/2006/relationships" id="260" r:id="R7712ac6ddb4543bc"/>
    <p:sldId xmlns:r="http://schemas.openxmlformats.org/officeDocument/2006/relationships" id="261" r:id="R8d2d8eece8c44a56"/>
    <p:sldId xmlns:r="http://schemas.openxmlformats.org/officeDocument/2006/relationships" id="262" r:id="R7552ae9fc07d46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2fcd949cb42b7" /><Relationship Type="http://schemas.openxmlformats.org/officeDocument/2006/relationships/slide" Target="/ppt/slides/slide1.xml" Id="Rfe74f53b95b54cab" /><Relationship Type="http://schemas.openxmlformats.org/officeDocument/2006/relationships/slide" Target="/ppt/slides/slide2.xml" Id="R6399fd27a4ac4b77" /><Relationship Type="http://schemas.openxmlformats.org/officeDocument/2006/relationships/slide" Target="/ppt/slides/slide3.xml" Id="Racc62905e4e14800" /><Relationship Type="http://schemas.openxmlformats.org/officeDocument/2006/relationships/slide" Target="/ppt/slides/slide4.xml" Id="R7689f77d8e154d01" /><Relationship Type="http://schemas.openxmlformats.org/officeDocument/2006/relationships/slide" Target="/ppt/slides/slide5.xml" Id="R7712ac6ddb4543bc" /><Relationship Type="http://schemas.openxmlformats.org/officeDocument/2006/relationships/slide" Target="/ppt/slides/slide6.xml" Id="R8d2d8eece8c44a56" /><Relationship Type="http://schemas.openxmlformats.org/officeDocument/2006/relationships/slide" Target="/ppt/slides/slide7.xml" Id="R7552ae9fc07d46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2f5f0d41646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206cf76294100" /><Relationship Type="http://schemas.openxmlformats.org/officeDocument/2006/relationships/theme" Target="/ppt/slideMasters/theme/theme1.xml" Id="Ra3d74e1e29bb44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8206cf762941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d9f3e4118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147e9399b47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e6cb8520447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fdad8f35d4a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8940f20b842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23d22efa04e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ca76e582b44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EIBE BYGG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EIBE BYGG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EIBE BYGG OG EIENDOM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EIBE BYGG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EIBE BYGG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EIBE BYGG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2 279 954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−113 337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216 509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EIBE BYGG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NICLAS BERNTSSON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EIBE BYGG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Åsmyrveien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927 660 261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EIBE BYGG OG EIENDOM AS</a:t>
            </a:r>
          </a:p>
        </p:txBody>
      </p:sp>
    </p:spTree>
  </p:cSld>
  <p:clrMapOvr>
    <a:masterClrMapping xmlns:a="http://schemas.openxmlformats.org/drawingml/2006/main"/>
  </p:clrMapOvr>
</p:sld>
</file>