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f3f9b6bd954a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af8d2474c4cfa"/>
  </p:sldMasterIdLst>
  <p:sldIdLst>
    <p:sldId xmlns:r="http://schemas.openxmlformats.org/officeDocument/2006/relationships" id="256" r:id="R1d745379317646b8"/>
    <p:sldId xmlns:r="http://schemas.openxmlformats.org/officeDocument/2006/relationships" id="257" r:id="Rd8332a74087347a7"/>
    <p:sldId xmlns:r="http://schemas.openxmlformats.org/officeDocument/2006/relationships" id="258" r:id="R96ed71c8aa9b424c"/>
    <p:sldId xmlns:r="http://schemas.openxmlformats.org/officeDocument/2006/relationships" id="259" r:id="R89f54de9466444fb"/>
    <p:sldId xmlns:r="http://schemas.openxmlformats.org/officeDocument/2006/relationships" id="260" r:id="R2071abe5c9034eb1"/>
    <p:sldId xmlns:r="http://schemas.openxmlformats.org/officeDocument/2006/relationships" id="261" r:id="R7ca1b4845eeb4553"/>
    <p:sldId xmlns:r="http://schemas.openxmlformats.org/officeDocument/2006/relationships" id="262" r:id="Ra725c9242ea240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af8d2474c4cfa" /><Relationship Type="http://schemas.openxmlformats.org/officeDocument/2006/relationships/slide" Target="/ppt/slides/slide1.xml" Id="R1d745379317646b8" /><Relationship Type="http://schemas.openxmlformats.org/officeDocument/2006/relationships/slide" Target="/ppt/slides/slide2.xml" Id="Rd8332a74087347a7" /><Relationship Type="http://schemas.openxmlformats.org/officeDocument/2006/relationships/slide" Target="/ppt/slides/slide3.xml" Id="R96ed71c8aa9b424c" /><Relationship Type="http://schemas.openxmlformats.org/officeDocument/2006/relationships/slide" Target="/ppt/slides/slide4.xml" Id="R89f54de9466444fb" /><Relationship Type="http://schemas.openxmlformats.org/officeDocument/2006/relationships/slide" Target="/ppt/slides/slide5.xml" Id="R2071abe5c9034eb1" /><Relationship Type="http://schemas.openxmlformats.org/officeDocument/2006/relationships/slide" Target="/ppt/slides/slide6.xml" Id="R7ca1b4845eeb4553" /><Relationship Type="http://schemas.openxmlformats.org/officeDocument/2006/relationships/slide" Target="/ppt/slides/slide7.xml" Id="Ra725c9242ea240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5ee02ca0243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3815555844ec6" /><Relationship Type="http://schemas.openxmlformats.org/officeDocument/2006/relationships/theme" Target="/ppt/slideMasters/theme/theme1.xml" Id="R42cef9d3c0ef45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3815555844e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b5acc8e1547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3ea710a1c44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7bb19efb34f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194e357eb40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75d546a8b45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f840fa22e40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e887077d14c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NETTHANDELPARKEN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NETTHANDELPARKEN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NETTHANDELPARKEN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NETTHANDELPARKEN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NETTHANDELPARKEN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NETTHANDELPARKEN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844 199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362 403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4 789 058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10 601 427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NETTHANDELPARKEN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NETTHANDELPARKEN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Røyrmyrvegen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3684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NETTHANDELPARKEN AS</a:t>
            </a:r>
          </a:p>
        </p:txBody>
      </p:sp>
    </p:spTree>
  </p:cSld>
  <p:clrMapOvr>
    <a:masterClrMapping xmlns:a="http://schemas.openxmlformats.org/drawingml/2006/main"/>
  </p:clrMapOvr>
</p:sld>
</file>