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a34dd366734c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81b5eaccb5496e"/>
  </p:sldMasterIdLst>
  <p:sldIdLst>
    <p:sldId xmlns:r="http://schemas.openxmlformats.org/officeDocument/2006/relationships" id="256" r:id="Rcaf867b9b00d48f9"/>
    <p:sldId xmlns:r="http://schemas.openxmlformats.org/officeDocument/2006/relationships" id="257" r:id="Rcb5b65e3541f44fb"/>
    <p:sldId xmlns:r="http://schemas.openxmlformats.org/officeDocument/2006/relationships" id="258" r:id="R156312001e6f48c1"/>
    <p:sldId xmlns:r="http://schemas.openxmlformats.org/officeDocument/2006/relationships" id="259" r:id="R8fe61d6002194ef3"/>
    <p:sldId xmlns:r="http://schemas.openxmlformats.org/officeDocument/2006/relationships" id="260" r:id="R8f1d1ec3e3dc4e39"/>
    <p:sldId xmlns:r="http://schemas.openxmlformats.org/officeDocument/2006/relationships" id="261" r:id="R95962f38ef7b4eb3"/>
    <p:sldId xmlns:r="http://schemas.openxmlformats.org/officeDocument/2006/relationships" id="262" r:id="Re99159dfef0244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1b5eaccb5496e" /><Relationship Type="http://schemas.openxmlformats.org/officeDocument/2006/relationships/slide" Target="/ppt/slides/slide1.xml" Id="Rcaf867b9b00d48f9" /><Relationship Type="http://schemas.openxmlformats.org/officeDocument/2006/relationships/slide" Target="/ppt/slides/slide2.xml" Id="Rcb5b65e3541f44fb" /><Relationship Type="http://schemas.openxmlformats.org/officeDocument/2006/relationships/slide" Target="/ppt/slides/slide3.xml" Id="R156312001e6f48c1" /><Relationship Type="http://schemas.openxmlformats.org/officeDocument/2006/relationships/slide" Target="/ppt/slides/slide4.xml" Id="R8fe61d6002194ef3" /><Relationship Type="http://schemas.openxmlformats.org/officeDocument/2006/relationships/slide" Target="/ppt/slides/slide5.xml" Id="R8f1d1ec3e3dc4e39" /><Relationship Type="http://schemas.openxmlformats.org/officeDocument/2006/relationships/slide" Target="/ppt/slides/slide6.xml" Id="R95962f38ef7b4eb3" /><Relationship Type="http://schemas.openxmlformats.org/officeDocument/2006/relationships/slide" Target="/ppt/slides/slide7.xml" Id="Re99159dfef0244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2d8b8fef2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e48737c464ebc" /><Relationship Type="http://schemas.openxmlformats.org/officeDocument/2006/relationships/theme" Target="/ppt/slideMasters/theme/theme1.xml" Id="R30a08fd16f614f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be48737c464e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d7af4d4004d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9dd1c334f44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06b2323094d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4b72482ef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8330ec10f4e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fd7fc989d40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be8b29e084e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