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9fa3955572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7d856e702479a"/>
  </p:sldMasterIdLst>
  <p:sldIdLst>
    <p:sldId xmlns:r="http://schemas.openxmlformats.org/officeDocument/2006/relationships" id="256" r:id="R25bb1b42cc184c61"/>
    <p:sldId xmlns:r="http://schemas.openxmlformats.org/officeDocument/2006/relationships" id="257" r:id="Rdeb1f1026c8e4d5a"/>
    <p:sldId xmlns:r="http://schemas.openxmlformats.org/officeDocument/2006/relationships" id="258" r:id="R472930e14d254432"/>
    <p:sldId xmlns:r="http://schemas.openxmlformats.org/officeDocument/2006/relationships" id="259" r:id="R7c3039ff55a948d3"/>
    <p:sldId xmlns:r="http://schemas.openxmlformats.org/officeDocument/2006/relationships" id="260" r:id="R0327bb5f895b49bc"/>
    <p:sldId xmlns:r="http://schemas.openxmlformats.org/officeDocument/2006/relationships" id="261" r:id="R7463111cc2e248b8"/>
    <p:sldId xmlns:r="http://schemas.openxmlformats.org/officeDocument/2006/relationships" id="262" r:id="R1b48fa62cf81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7d856e702479a" /><Relationship Type="http://schemas.openxmlformats.org/officeDocument/2006/relationships/slide" Target="/ppt/slides/slide1.xml" Id="R25bb1b42cc184c61" /><Relationship Type="http://schemas.openxmlformats.org/officeDocument/2006/relationships/slide" Target="/ppt/slides/slide2.xml" Id="Rdeb1f1026c8e4d5a" /><Relationship Type="http://schemas.openxmlformats.org/officeDocument/2006/relationships/slide" Target="/ppt/slides/slide3.xml" Id="R472930e14d254432" /><Relationship Type="http://schemas.openxmlformats.org/officeDocument/2006/relationships/slide" Target="/ppt/slides/slide4.xml" Id="R7c3039ff55a948d3" /><Relationship Type="http://schemas.openxmlformats.org/officeDocument/2006/relationships/slide" Target="/ppt/slides/slide5.xml" Id="R0327bb5f895b49bc" /><Relationship Type="http://schemas.openxmlformats.org/officeDocument/2006/relationships/slide" Target="/ppt/slides/slide6.xml" Id="R7463111cc2e248b8" /><Relationship Type="http://schemas.openxmlformats.org/officeDocument/2006/relationships/slide" Target="/ppt/slides/slide7.xml" Id="R1b48fa62cf81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447cddc40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4b03af1364059" /><Relationship Type="http://schemas.openxmlformats.org/officeDocument/2006/relationships/theme" Target="/ppt/slideMasters/theme/theme1.xml" Id="Ra1f356ca0b94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e4b03af136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0cefae2a9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04fc52529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1e03303de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7b20c7fe5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60339bac140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40ebeecb5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5b6be70e5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