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56c836b6f4f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456e930354a1a"/>
  </p:sldMasterIdLst>
  <p:sldIdLst>
    <p:sldId xmlns:r="http://schemas.openxmlformats.org/officeDocument/2006/relationships" id="256" r:id="R3ee3822be28a405b"/>
    <p:sldId xmlns:r="http://schemas.openxmlformats.org/officeDocument/2006/relationships" id="257" r:id="Rbc6508f598b64398"/>
    <p:sldId xmlns:r="http://schemas.openxmlformats.org/officeDocument/2006/relationships" id="258" r:id="Rfe7e47a8cbb44fd4"/>
    <p:sldId xmlns:r="http://schemas.openxmlformats.org/officeDocument/2006/relationships" id="259" r:id="Rb2590a3383d94368"/>
    <p:sldId xmlns:r="http://schemas.openxmlformats.org/officeDocument/2006/relationships" id="260" r:id="Rd1e765cafdbb41a0"/>
    <p:sldId xmlns:r="http://schemas.openxmlformats.org/officeDocument/2006/relationships" id="261" r:id="Rae94ea03486b41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456e930354a1a" /><Relationship Type="http://schemas.openxmlformats.org/officeDocument/2006/relationships/slide" Target="/ppt/slides/slide1.xml" Id="R3ee3822be28a405b" /><Relationship Type="http://schemas.openxmlformats.org/officeDocument/2006/relationships/slide" Target="/ppt/slides/slide2.xml" Id="Rbc6508f598b64398" /><Relationship Type="http://schemas.openxmlformats.org/officeDocument/2006/relationships/slide" Target="/ppt/slides/slide3.xml" Id="Rfe7e47a8cbb44fd4" /><Relationship Type="http://schemas.openxmlformats.org/officeDocument/2006/relationships/slide" Target="/ppt/slides/slide4.xml" Id="Rb2590a3383d94368" /><Relationship Type="http://schemas.openxmlformats.org/officeDocument/2006/relationships/slide" Target="/ppt/slides/slide5.xml" Id="Rd1e765cafdbb41a0" /><Relationship Type="http://schemas.openxmlformats.org/officeDocument/2006/relationships/slide" Target="/ppt/slides/slide6.xml" Id="Rae94ea03486b41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886646e0c48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5f8dd0160422f" /><Relationship Type="http://schemas.openxmlformats.org/officeDocument/2006/relationships/theme" Target="/ppt/slideMasters/theme/theme1.xml" Id="Re3170305035f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75f8dd016042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00243fc4042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72654297148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7f4a949db45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932278633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6c934de514a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9e92d64264d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