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4d680dc5ea44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a260869675491d"/>
  </p:sldMasterIdLst>
  <p:sldIdLst>
    <p:sldId xmlns:r="http://schemas.openxmlformats.org/officeDocument/2006/relationships" id="256" r:id="Rf08f14c021bd4171"/>
    <p:sldId xmlns:r="http://schemas.openxmlformats.org/officeDocument/2006/relationships" id="257" r:id="R2ce3c6e6c6b34021"/>
    <p:sldId xmlns:r="http://schemas.openxmlformats.org/officeDocument/2006/relationships" id="258" r:id="R114620b09b104994"/>
    <p:sldId xmlns:r="http://schemas.openxmlformats.org/officeDocument/2006/relationships" id="259" r:id="R68967a3dfd104b0c"/>
    <p:sldId xmlns:r="http://schemas.openxmlformats.org/officeDocument/2006/relationships" id="260" r:id="R20e2b8c3b64a4871"/>
    <p:sldId xmlns:r="http://schemas.openxmlformats.org/officeDocument/2006/relationships" id="261" r:id="R72f5fc77ab0e42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a260869675491d" /><Relationship Type="http://schemas.openxmlformats.org/officeDocument/2006/relationships/slide" Target="/ppt/slides/slide1.xml" Id="Rf08f14c021bd4171" /><Relationship Type="http://schemas.openxmlformats.org/officeDocument/2006/relationships/slide" Target="/ppt/slides/slide2.xml" Id="R2ce3c6e6c6b34021" /><Relationship Type="http://schemas.openxmlformats.org/officeDocument/2006/relationships/slide" Target="/ppt/slides/slide3.xml" Id="R114620b09b104994" /><Relationship Type="http://schemas.openxmlformats.org/officeDocument/2006/relationships/slide" Target="/ppt/slides/slide4.xml" Id="R68967a3dfd104b0c" /><Relationship Type="http://schemas.openxmlformats.org/officeDocument/2006/relationships/slide" Target="/ppt/slides/slide5.xml" Id="R20e2b8c3b64a4871" /><Relationship Type="http://schemas.openxmlformats.org/officeDocument/2006/relationships/slide" Target="/ppt/slides/slide6.xml" Id="R72f5fc77ab0e42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03286307b647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bd4306ffb41e9" /><Relationship Type="http://schemas.openxmlformats.org/officeDocument/2006/relationships/theme" Target="/ppt/slideMasters/theme/theme1.xml" Id="R89be9c4fd0a74c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1bd4306ffb41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60c9dff5246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54f6ef0954f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206b8e4cd47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1d6d2a4014b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bd7a392b64f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85fab52774a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STORBONDEN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927 655 152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