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274ec50fef4f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d3e4b6dd0e4057"/>
  </p:sldMasterIdLst>
  <p:sldIdLst>
    <p:sldId xmlns:r="http://schemas.openxmlformats.org/officeDocument/2006/relationships" id="256" r:id="Re6a8bc1d060f4e53"/>
    <p:sldId xmlns:r="http://schemas.openxmlformats.org/officeDocument/2006/relationships" id="257" r:id="R0160c6a534e84710"/>
    <p:sldId xmlns:r="http://schemas.openxmlformats.org/officeDocument/2006/relationships" id="258" r:id="Rb9f22d60381b4e5d"/>
    <p:sldId xmlns:r="http://schemas.openxmlformats.org/officeDocument/2006/relationships" id="259" r:id="Rf504d48ba19a427a"/>
    <p:sldId xmlns:r="http://schemas.openxmlformats.org/officeDocument/2006/relationships" id="260" r:id="R523ab48177bf41d7"/>
    <p:sldId xmlns:r="http://schemas.openxmlformats.org/officeDocument/2006/relationships" id="261" r:id="Rff617c2d67094779"/>
    <p:sldId xmlns:r="http://schemas.openxmlformats.org/officeDocument/2006/relationships" id="262" r:id="Rcc30f5d518f346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d3e4b6dd0e4057" /><Relationship Type="http://schemas.openxmlformats.org/officeDocument/2006/relationships/slide" Target="/ppt/slides/slide1.xml" Id="Re6a8bc1d060f4e53" /><Relationship Type="http://schemas.openxmlformats.org/officeDocument/2006/relationships/slide" Target="/ppt/slides/slide2.xml" Id="R0160c6a534e84710" /><Relationship Type="http://schemas.openxmlformats.org/officeDocument/2006/relationships/slide" Target="/ppt/slides/slide3.xml" Id="Rb9f22d60381b4e5d" /><Relationship Type="http://schemas.openxmlformats.org/officeDocument/2006/relationships/slide" Target="/ppt/slides/slide4.xml" Id="Rf504d48ba19a427a" /><Relationship Type="http://schemas.openxmlformats.org/officeDocument/2006/relationships/slide" Target="/ppt/slides/slide5.xml" Id="R523ab48177bf41d7" /><Relationship Type="http://schemas.openxmlformats.org/officeDocument/2006/relationships/slide" Target="/ppt/slides/slide6.xml" Id="Rff617c2d67094779" /><Relationship Type="http://schemas.openxmlformats.org/officeDocument/2006/relationships/slide" Target="/ppt/slides/slide7.xml" Id="Rcc30f5d518f346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44e72a7a5d4b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5ea73a839f4638" /><Relationship Type="http://schemas.openxmlformats.org/officeDocument/2006/relationships/theme" Target="/ppt/slideMasters/theme/theme1.xml" Id="R7e8ce1cbd74644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5ea73a839f46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f30e5deb6443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72069bf2854f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be5e5dbe34a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b3c730d2b645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05ccf42e2347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b802494c704c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f9f582314540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EVIANE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EVIANE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EVIANE AS ble etablert [år] og holder til i Finnås.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EVIANE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EVIANE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EVIANE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3 621 534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34 338 527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39 921 931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EVIANE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EIDESVIK ANETTE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EVIANE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Hidlesneset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5437 Finnås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927 652 196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EVIANE AS</a:t>
            </a:r>
          </a:p>
        </p:txBody>
      </p:sp>
    </p:spTree>
  </p:cSld>
  <p:clrMapOvr>
    <a:masterClrMapping xmlns:a="http://schemas.openxmlformats.org/drawingml/2006/main"/>
  </p:clrMapOvr>
</p:sld>
</file>