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91b49eb15446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4537a7407497a"/>
  </p:sldMasterIdLst>
  <p:sldIdLst>
    <p:sldId xmlns:r="http://schemas.openxmlformats.org/officeDocument/2006/relationships" id="256" r:id="R7f55b49fc65c44a5"/>
    <p:sldId xmlns:r="http://schemas.openxmlformats.org/officeDocument/2006/relationships" id="257" r:id="R134cfec44d664684"/>
    <p:sldId xmlns:r="http://schemas.openxmlformats.org/officeDocument/2006/relationships" id="258" r:id="R70790722ce134b2b"/>
    <p:sldId xmlns:r="http://schemas.openxmlformats.org/officeDocument/2006/relationships" id="259" r:id="R71ffd4a6167244ef"/>
    <p:sldId xmlns:r="http://schemas.openxmlformats.org/officeDocument/2006/relationships" id="260" r:id="R4d538ad82ffd4e1d"/>
    <p:sldId xmlns:r="http://schemas.openxmlformats.org/officeDocument/2006/relationships" id="261" r:id="R1cc32efab558474f"/>
    <p:sldId xmlns:r="http://schemas.openxmlformats.org/officeDocument/2006/relationships" id="262" r:id="Rf501e2a6c476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4537a7407497a" /><Relationship Type="http://schemas.openxmlformats.org/officeDocument/2006/relationships/slide" Target="/ppt/slides/slide1.xml" Id="R7f55b49fc65c44a5" /><Relationship Type="http://schemas.openxmlformats.org/officeDocument/2006/relationships/slide" Target="/ppt/slides/slide2.xml" Id="R134cfec44d664684" /><Relationship Type="http://schemas.openxmlformats.org/officeDocument/2006/relationships/slide" Target="/ppt/slides/slide3.xml" Id="R70790722ce134b2b" /><Relationship Type="http://schemas.openxmlformats.org/officeDocument/2006/relationships/slide" Target="/ppt/slides/slide4.xml" Id="R71ffd4a6167244ef" /><Relationship Type="http://schemas.openxmlformats.org/officeDocument/2006/relationships/slide" Target="/ppt/slides/slide5.xml" Id="R4d538ad82ffd4e1d" /><Relationship Type="http://schemas.openxmlformats.org/officeDocument/2006/relationships/slide" Target="/ppt/slides/slide6.xml" Id="R1cc32efab558474f" /><Relationship Type="http://schemas.openxmlformats.org/officeDocument/2006/relationships/slide" Target="/ppt/slides/slide7.xml" Id="Rf501e2a6c476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b1ef833f0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b23af55ec43a2" /><Relationship Type="http://schemas.openxmlformats.org/officeDocument/2006/relationships/theme" Target="/ppt/slideMasters/theme/theme1.xml" Id="R09b9de4df7474d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b23af55ec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ada3102c9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493ccbce8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b528b9261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a528652c54c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e7b5b1af648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4bcea8b594d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b1a2efb7641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EKS-CON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EKS-CON AS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2 169 766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−422 139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189 222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ANDERS ROBERT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VATNDAL KIM GØRAN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Stubbengkroken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post@eks-con.no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www.eks-con.no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927 651 920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EKS-CON AS</a:t>
            </a:r>
          </a:p>
        </p:txBody>
      </p:sp>
    </p:spTree>
  </p:cSld>
  <p:clrMapOvr>
    <a:masterClrMapping xmlns:a="http://schemas.openxmlformats.org/drawingml/2006/main"/>
  </p:clrMapOvr>
</p:sld>
</file>