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5460a890c43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a0c47a1544685"/>
  </p:sldMasterIdLst>
  <p:sldIdLst>
    <p:sldId xmlns:r="http://schemas.openxmlformats.org/officeDocument/2006/relationships" id="256" r:id="R0c92b4919969480a"/>
    <p:sldId xmlns:r="http://schemas.openxmlformats.org/officeDocument/2006/relationships" id="257" r:id="Rf5741796d59a417a"/>
    <p:sldId xmlns:r="http://schemas.openxmlformats.org/officeDocument/2006/relationships" id="258" r:id="R2277ce136d2c47cc"/>
    <p:sldId xmlns:r="http://schemas.openxmlformats.org/officeDocument/2006/relationships" id="259" r:id="R46cb1c828d3647f5"/>
    <p:sldId xmlns:r="http://schemas.openxmlformats.org/officeDocument/2006/relationships" id="260" r:id="Rd48746f21e6f4099"/>
    <p:sldId xmlns:r="http://schemas.openxmlformats.org/officeDocument/2006/relationships" id="261" r:id="R136581cbaf174515"/>
    <p:sldId xmlns:r="http://schemas.openxmlformats.org/officeDocument/2006/relationships" id="262" r:id="Rc47f67c3d7bb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a0c47a1544685" /><Relationship Type="http://schemas.openxmlformats.org/officeDocument/2006/relationships/slide" Target="/ppt/slides/slide1.xml" Id="R0c92b4919969480a" /><Relationship Type="http://schemas.openxmlformats.org/officeDocument/2006/relationships/slide" Target="/ppt/slides/slide2.xml" Id="Rf5741796d59a417a" /><Relationship Type="http://schemas.openxmlformats.org/officeDocument/2006/relationships/slide" Target="/ppt/slides/slide3.xml" Id="R2277ce136d2c47cc" /><Relationship Type="http://schemas.openxmlformats.org/officeDocument/2006/relationships/slide" Target="/ppt/slides/slide4.xml" Id="R46cb1c828d3647f5" /><Relationship Type="http://schemas.openxmlformats.org/officeDocument/2006/relationships/slide" Target="/ppt/slides/slide5.xml" Id="Rd48746f21e6f4099" /><Relationship Type="http://schemas.openxmlformats.org/officeDocument/2006/relationships/slide" Target="/ppt/slides/slide6.xml" Id="R136581cbaf174515" /><Relationship Type="http://schemas.openxmlformats.org/officeDocument/2006/relationships/slide" Target="/ppt/slides/slide7.xml" Id="Rc47f67c3d7bb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7c5b7d45041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795bf9478415a" /><Relationship Type="http://schemas.openxmlformats.org/officeDocument/2006/relationships/theme" Target="/ppt/slideMasters/theme/theme1.xml" Id="R4d1c4667e950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795bf9478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2dbe3daa046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5b4e7635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ba67884fd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4c72c7618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1a392a73b40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2903308248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b123f19e94d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MAXIT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 Juels gate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MAXIT HOLDING AS</a:t>
            </a:r>
          </a:p>
        </p:txBody>
      </p:sp>
    </p:spTree>
  </p:cSld>
  <p:clrMapOvr>
    <a:masterClrMapping xmlns:a="http://schemas.openxmlformats.org/drawingml/2006/main"/>
  </p:clrMapOvr>
</p:sld>
</file>