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d285853ca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653c4833944d2f"/>
  </p:sldMasterIdLst>
  <p:sldIdLst>
    <p:sldId xmlns:r="http://schemas.openxmlformats.org/officeDocument/2006/relationships" id="256" r:id="Read5d113c1f44de7"/>
    <p:sldId xmlns:r="http://schemas.openxmlformats.org/officeDocument/2006/relationships" id="257" r:id="Ra8409a1d88954a37"/>
    <p:sldId xmlns:r="http://schemas.openxmlformats.org/officeDocument/2006/relationships" id="258" r:id="Racffff353b764d32"/>
    <p:sldId xmlns:r="http://schemas.openxmlformats.org/officeDocument/2006/relationships" id="259" r:id="R97023e9c7381498b"/>
    <p:sldId xmlns:r="http://schemas.openxmlformats.org/officeDocument/2006/relationships" id="260" r:id="R05d78cac71a645d5"/>
    <p:sldId xmlns:r="http://schemas.openxmlformats.org/officeDocument/2006/relationships" id="261" r:id="R136a9248b1fa4652"/>
    <p:sldId xmlns:r="http://schemas.openxmlformats.org/officeDocument/2006/relationships" id="262" r:id="R270ab7eabd38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53c4833944d2f" /><Relationship Type="http://schemas.openxmlformats.org/officeDocument/2006/relationships/slide" Target="/ppt/slides/slide1.xml" Id="Read5d113c1f44de7" /><Relationship Type="http://schemas.openxmlformats.org/officeDocument/2006/relationships/slide" Target="/ppt/slides/slide2.xml" Id="Ra8409a1d88954a37" /><Relationship Type="http://schemas.openxmlformats.org/officeDocument/2006/relationships/slide" Target="/ppt/slides/slide3.xml" Id="Racffff353b764d32" /><Relationship Type="http://schemas.openxmlformats.org/officeDocument/2006/relationships/slide" Target="/ppt/slides/slide4.xml" Id="R97023e9c7381498b" /><Relationship Type="http://schemas.openxmlformats.org/officeDocument/2006/relationships/slide" Target="/ppt/slides/slide5.xml" Id="R05d78cac71a645d5" /><Relationship Type="http://schemas.openxmlformats.org/officeDocument/2006/relationships/slide" Target="/ppt/slides/slide6.xml" Id="R136a9248b1fa4652" /><Relationship Type="http://schemas.openxmlformats.org/officeDocument/2006/relationships/slide" Target="/ppt/slides/slide7.xml" Id="R270ab7eabd38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38c1273de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e69ca6ecd4630" /><Relationship Type="http://schemas.openxmlformats.org/officeDocument/2006/relationships/theme" Target="/ppt/slideMasters/theme/theme1.xml" Id="R80d9adccdc2a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5e69ca6ecd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3e731ba434f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59873dcf6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dea975d8b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052b4d1d8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1edf9d5c348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5b3e542a14f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f5968ebed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