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9eccf807cb41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8f931d73eb4908"/>
  </p:sldMasterIdLst>
  <p:sldIdLst>
    <p:sldId xmlns:r="http://schemas.openxmlformats.org/officeDocument/2006/relationships" id="256" r:id="R6281312d9b1744f3"/>
    <p:sldId xmlns:r="http://schemas.openxmlformats.org/officeDocument/2006/relationships" id="257" r:id="Rc6e0cc1cf5364b7c"/>
    <p:sldId xmlns:r="http://schemas.openxmlformats.org/officeDocument/2006/relationships" id="258" r:id="R3d5fc38d9ff6437c"/>
    <p:sldId xmlns:r="http://schemas.openxmlformats.org/officeDocument/2006/relationships" id="259" r:id="Rae63ac0c4bf24725"/>
    <p:sldId xmlns:r="http://schemas.openxmlformats.org/officeDocument/2006/relationships" id="260" r:id="R05b3326a9b3447ec"/>
    <p:sldId xmlns:r="http://schemas.openxmlformats.org/officeDocument/2006/relationships" id="261" r:id="R45a68ff60cc34392"/>
    <p:sldId xmlns:r="http://schemas.openxmlformats.org/officeDocument/2006/relationships" id="262" r:id="R752180c6eb57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f931d73eb4908" /><Relationship Type="http://schemas.openxmlformats.org/officeDocument/2006/relationships/slide" Target="/ppt/slides/slide1.xml" Id="R6281312d9b1744f3" /><Relationship Type="http://schemas.openxmlformats.org/officeDocument/2006/relationships/slide" Target="/ppt/slides/slide2.xml" Id="Rc6e0cc1cf5364b7c" /><Relationship Type="http://schemas.openxmlformats.org/officeDocument/2006/relationships/slide" Target="/ppt/slides/slide3.xml" Id="R3d5fc38d9ff6437c" /><Relationship Type="http://schemas.openxmlformats.org/officeDocument/2006/relationships/slide" Target="/ppt/slides/slide4.xml" Id="Rae63ac0c4bf24725" /><Relationship Type="http://schemas.openxmlformats.org/officeDocument/2006/relationships/slide" Target="/ppt/slides/slide5.xml" Id="R05b3326a9b3447ec" /><Relationship Type="http://schemas.openxmlformats.org/officeDocument/2006/relationships/slide" Target="/ppt/slides/slide6.xml" Id="R45a68ff60cc34392" /><Relationship Type="http://schemas.openxmlformats.org/officeDocument/2006/relationships/slide" Target="/ppt/slides/slide7.xml" Id="R752180c6eb57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84ef266754b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82faa5e334807" /><Relationship Type="http://schemas.openxmlformats.org/officeDocument/2006/relationships/theme" Target="/ppt/slideMasters/theme/theme1.xml" Id="Rd11aa18af1b4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f82faa5e33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d58e30d8d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71980364d48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11461fa5d47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c3614d4d4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b0df4c8944d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c1d5b5d754c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aed62133f44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PARAT 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PARAT ENERGY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ARNE BIRGER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SKIFTESVIK PER KRISTIAN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Brøggers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927 623 765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 ENERGY AS</a:t>
            </a:r>
          </a:p>
        </p:txBody>
      </p:sp>
    </p:spTree>
  </p:cSld>
  <p:clrMapOvr>
    <a:masterClrMapping xmlns:a="http://schemas.openxmlformats.org/drawingml/2006/main"/>
  </p:clrMapOvr>
</p:sld>
</file>