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10575b0a94c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f5f82c964b4728"/>
  </p:sldMasterIdLst>
  <p:sldIdLst>
    <p:sldId xmlns:r="http://schemas.openxmlformats.org/officeDocument/2006/relationships" id="256" r:id="Re4095d67c7a24477"/>
    <p:sldId xmlns:r="http://schemas.openxmlformats.org/officeDocument/2006/relationships" id="257" r:id="Ra82f5aeb5b1a442e"/>
    <p:sldId xmlns:r="http://schemas.openxmlformats.org/officeDocument/2006/relationships" id="258" r:id="Ra9851f34cf844be6"/>
    <p:sldId xmlns:r="http://schemas.openxmlformats.org/officeDocument/2006/relationships" id="259" r:id="R9e1c21f2902347fe"/>
    <p:sldId xmlns:r="http://schemas.openxmlformats.org/officeDocument/2006/relationships" id="260" r:id="Ra6d65266ba9148bc"/>
    <p:sldId xmlns:r="http://schemas.openxmlformats.org/officeDocument/2006/relationships" id="261" r:id="R5e852ab1c4a54546"/>
    <p:sldId xmlns:r="http://schemas.openxmlformats.org/officeDocument/2006/relationships" id="262" r:id="Rcf9f87a647da4c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f5f82c964b4728" /><Relationship Type="http://schemas.openxmlformats.org/officeDocument/2006/relationships/slide" Target="/ppt/slides/slide1.xml" Id="Re4095d67c7a24477" /><Relationship Type="http://schemas.openxmlformats.org/officeDocument/2006/relationships/slide" Target="/ppt/slides/slide2.xml" Id="Ra82f5aeb5b1a442e" /><Relationship Type="http://schemas.openxmlformats.org/officeDocument/2006/relationships/slide" Target="/ppt/slides/slide3.xml" Id="Ra9851f34cf844be6" /><Relationship Type="http://schemas.openxmlformats.org/officeDocument/2006/relationships/slide" Target="/ppt/slides/slide4.xml" Id="R9e1c21f2902347fe" /><Relationship Type="http://schemas.openxmlformats.org/officeDocument/2006/relationships/slide" Target="/ppt/slides/slide5.xml" Id="Ra6d65266ba9148bc" /><Relationship Type="http://schemas.openxmlformats.org/officeDocument/2006/relationships/slide" Target="/ppt/slides/slide6.xml" Id="R5e852ab1c4a54546" /><Relationship Type="http://schemas.openxmlformats.org/officeDocument/2006/relationships/slide" Target="/ppt/slides/slide7.xml" Id="Rcf9f87a647da4c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05938b35f74a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3c7e423344eeb" /><Relationship Type="http://schemas.openxmlformats.org/officeDocument/2006/relationships/theme" Target="/ppt/slideMasters/theme/theme1.xml" Id="R8988850bb9bf4d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3c7e423344e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6215eb5f6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45ab1e01b44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274f210414b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f249ac20849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201d8171c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00da4195743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bf4d1f30a44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DYKKERTEKNIKK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DYKKERTEKNIKK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927 620 170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DYKKERTEKNIKK INVEST AS</a:t>
            </a:r>
          </a:p>
        </p:txBody>
      </p:sp>
    </p:spTree>
  </p:cSld>
  <p:clrMapOvr>
    <a:masterClrMapping xmlns:a="http://schemas.openxmlformats.org/drawingml/2006/main"/>
  </p:clrMapOvr>
</p:sld>
</file>