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207e45d6f843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f614f2852f4629"/>
  </p:sldMasterIdLst>
  <p:sldIdLst>
    <p:sldId xmlns:r="http://schemas.openxmlformats.org/officeDocument/2006/relationships" id="256" r:id="Rbf62013eadd24475"/>
    <p:sldId xmlns:r="http://schemas.openxmlformats.org/officeDocument/2006/relationships" id="257" r:id="R62a7be0aaca749b0"/>
    <p:sldId xmlns:r="http://schemas.openxmlformats.org/officeDocument/2006/relationships" id="258" r:id="R1a666cbd921f42af"/>
    <p:sldId xmlns:r="http://schemas.openxmlformats.org/officeDocument/2006/relationships" id="259" r:id="Ra6412bab59bf49e9"/>
    <p:sldId xmlns:r="http://schemas.openxmlformats.org/officeDocument/2006/relationships" id="260" r:id="Ra457fef77b2642e8"/>
    <p:sldId xmlns:r="http://schemas.openxmlformats.org/officeDocument/2006/relationships" id="261" r:id="Rbe3e6b3540414dfd"/>
    <p:sldId xmlns:r="http://schemas.openxmlformats.org/officeDocument/2006/relationships" id="262" r:id="Rfc0f7bb3017848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614f2852f4629" /><Relationship Type="http://schemas.openxmlformats.org/officeDocument/2006/relationships/slide" Target="/ppt/slides/slide1.xml" Id="Rbf62013eadd24475" /><Relationship Type="http://schemas.openxmlformats.org/officeDocument/2006/relationships/slide" Target="/ppt/slides/slide2.xml" Id="R62a7be0aaca749b0" /><Relationship Type="http://schemas.openxmlformats.org/officeDocument/2006/relationships/slide" Target="/ppt/slides/slide3.xml" Id="R1a666cbd921f42af" /><Relationship Type="http://schemas.openxmlformats.org/officeDocument/2006/relationships/slide" Target="/ppt/slides/slide4.xml" Id="Ra6412bab59bf49e9" /><Relationship Type="http://schemas.openxmlformats.org/officeDocument/2006/relationships/slide" Target="/ppt/slides/slide5.xml" Id="Ra457fef77b2642e8" /><Relationship Type="http://schemas.openxmlformats.org/officeDocument/2006/relationships/slide" Target="/ppt/slides/slide6.xml" Id="Rbe3e6b3540414dfd" /><Relationship Type="http://schemas.openxmlformats.org/officeDocument/2006/relationships/slide" Target="/ppt/slides/slide7.xml" Id="Rfc0f7bb3017848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7355a5b4341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e3b1115da41fe" /><Relationship Type="http://schemas.openxmlformats.org/officeDocument/2006/relationships/theme" Target="/ppt/slideMasters/theme/theme1.xml" Id="R0307ab6d9a8e4a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2e3b1115da41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cd09ebbb7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5671a9ed143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48424516f42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dd5e3799949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52f86f56f44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ed2c9c3cc47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8539ade2342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GRAN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GRAN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6 712 154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−385 573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690 365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10 559 136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FRØSLID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GRAN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Grimsdal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927 614 367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GRAN AS</a:t>
            </a:r>
          </a:p>
        </p:txBody>
      </p:sp>
    </p:spTree>
  </p:cSld>
  <p:clrMapOvr>
    <a:masterClrMapping xmlns:a="http://schemas.openxmlformats.org/drawingml/2006/main"/>
  </p:clrMapOvr>
</p:sld>
</file>