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907a8ba73247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053edec918434c"/>
  </p:sldMasterIdLst>
  <p:sldIdLst>
    <p:sldId xmlns:r="http://schemas.openxmlformats.org/officeDocument/2006/relationships" id="256" r:id="Rdc26b1ce5b78455e"/>
    <p:sldId xmlns:r="http://schemas.openxmlformats.org/officeDocument/2006/relationships" id="257" r:id="Rfc0da2afbe874db0"/>
    <p:sldId xmlns:r="http://schemas.openxmlformats.org/officeDocument/2006/relationships" id="258" r:id="Rba3277e415304f47"/>
    <p:sldId xmlns:r="http://schemas.openxmlformats.org/officeDocument/2006/relationships" id="259" r:id="Rb627a55aba3d47ca"/>
    <p:sldId xmlns:r="http://schemas.openxmlformats.org/officeDocument/2006/relationships" id="260" r:id="R4cba5d55306a4e2c"/>
    <p:sldId xmlns:r="http://schemas.openxmlformats.org/officeDocument/2006/relationships" id="261" r:id="Rd3c8b875b1e7462b"/>
    <p:sldId xmlns:r="http://schemas.openxmlformats.org/officeDocument/2006/relationships" id="262" r:id="R6ec9765ce60d4c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53edec918434c" /><Relationship Type="http://schemas.openxmlformats.org/officeDocument/2006/relationships/slide" Target="/ppt/slides/slide1.xml" Id="Rdc26b1ce5b78455e" /><Relationship Type="http://schemas.openxmlformats.org/officeDocument/2006/relationships/slide" Target="/ppt/slides/slide2.xml" Id="Rfc0da2afbe874db0" /><Relationship Type="http://schemas.openxmlformats.org/officeDocument/2006/relationships/slide" Target="/ppt/slides/slide3.xml" Id="Rba3277e415304f47" /><Relationship Type="http://schemas.openxmlformats.org/officeDocument/2006/relationships/slide" Target="/ppt/slides/slide4.xml" Id="Rb627a55aba3d47ca" /><Relationship Type="http://schemas.openxmlformats.org/officeDocument/2006/relationships/slide" Target="/ppt/slides/slide5.xml" Id="R4cba5d55306a4e2c" /><Relationship Type="http://schemas.openxmlformats.org/officeDocument/2006/relationships/slide" Target="/ppt/slides/slide6.xml" Id="Rd3c8b875b1e7462b" /><Relationship Type="http://schemas.openxmlformats.org/officeDocument/2006/relationships/slide" Target="/ppt/slides/slide7.xml" Id="R6ec9765ce60d4c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129015ae4346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d578ea6ac4a6e" /><Relationship Type="http://schemas.openxmlformats.org/officeDocument/2006/relationships/theme" Target="/ppt/slideMasters/theme/theme1.xml" Id="Rd9f713bdcb0242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dd578ea6ac4a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445715751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131c609294c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d90f2bb1149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1aa1f68b444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68b7358484f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ed2d9b66848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73cce3a224d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TEAM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8 469 295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13 754 347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EREVIK INVEST AS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ELLUN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VIGNES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JNS HOLDING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TJES INVEST AS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TF gården, Hegnevegen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927 610 752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AS</a:t>
            </a:r>
          </a:p>
        </p:txBody>
      </p:sp>
    </p:spTree>
  </p:cSld>
  <p:clrMapOvr>
    <a:masterClrMapping xmlns:a="http://schemas.openxmlformats.org/drawingml/2006/main"/>
  </p:clrMapOvr>
</p:sld>
</file>